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embeddedFontLst>
    <p:embeddedFont>
      <p:font typeface="Calibri" panose="020F0502020204030204" pitchFamily="34" charset="0"/>
      <p:regular r:id="rId12"/>
      <p:bold r:id="rId13"/>
      <p:italic r:id="rId14"/>
      <p:boldItalic r:id="rId15"/>
    </p:embeddedFont>
    <p:embeddedFont>
      <p:font typeface="Georgia" panose="02040502050405020303" pitchFamily="18" charset="0"/>
      <p:regular r:id="rId16"/>
      <p:bold r:id="rId17"/>
      <p:italic r:id="rId18"/>
      <p:boldItalic r:id="rId19"/>
    </p:embeddedFont>
    <p:embeddedFont>
      <p:font typeface="Gill Sans" panose="020B0502020104020203" pitchFamily="34" charset="-79"/>
      <p:regular r:id="rId20"/>
      <p:bold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2" roundtripDataSignature="AMtx7mjlzJVEwdVcowmvvOOer/oWMmBxy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06" name="Google Shape;10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18" name="Google Shape;118;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30" name="Google Shape;130;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53" name="Google Shape;153;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63" name="Google Shape;163;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74" name="Google Shape;174;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87" name="Google Shape;187;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7"/>
        <p:cNvGrpSpPr/>
        <p:nvPr/>
      </p:nvGrpSpPr>
      <p:grpSpPr>
        <a:xfrm>
          <a:off x="0" y="0"/>
          <a:ext cx="0" cy="0"/>
          <a:chOff x="0" y="0"/>
          <a:chExt cx="0" cy="0"/>
        </a:xfrm>
      </p:grpSpPr>
      <p:sp>
        <p:nvSpPr>
          <p:cNvPr id="18" name="Google Shape;18;p11"/>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11"/>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62626"/>
              </a:buClr>
              <a:buSzPts val="8000"/>
              <a:buFont typeface="Arial"/>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1"/>
          <p:cNvSpPr txBox="1">
            <a:spLocks noGrp="1"/>
          </p:cNvSpPr>
          <p:nvPr>
            <p:ph type="subTitle" idx="1"/>
          </p:nvPr>
        </p:nvSpPr>
        <p:spPr>
          <a:xfrm>
            <a:off x="1100051" y="4645152"/>
            <a:ext cx="10058400" cy="1143000"/>
          </a:xfrm>
          <a:prstGeom prst="rect">
            <a:avLst/>
          </a:prstGeom>
          <a:noFill/>
          <a:ln>
            <a:noFill/>
          </a:ln>
        </p:spPr>
        <p:txBody>
          <a:bodyPr spcFirstLastPara="1" wrap="square" lIns="91425" tIns="45700" rIns="91425" bIns="45700" anchor="t" anchorCtr="0">
            <a:normAutofit/>
          </a:bodyPr>
          <a:lstStyle>
            <a:lvl1pPr lvl="0" algn="l">
              <a:lnSpc>
                <a:spcPct val="120000"/>
              </a:lnSpc>
              <a:spcBef>
                <a:spcPts val="1200"/>
              </a:spcBef>
              <a:spcAft>
                <a:spcPts val="0"/>
              </a:spcAft>
              <a:buSzPts val="2400"/>
              <a:buNone/>
              <a:defRPr sz="2400" cap="none">
                <a:solidFill>
                  <a:schemeClr val="dk1"/>
                </a:solidFill>
                <a:latin typeface="Arial"/>
                <a:ea typeface="Arial"/>
                <a:cs typeface="Arial"/>
                <a:sym typeface="Arial"/>
              </a:defRPr>
            </a:lvl1pPr>
            <a:lvl2pPr lvl="1" algn="ctr">
              <a:lnSpc>
                <a:spcPct val="120000"/>
              </a:lnSpc>
              <a:spcBef>
                <a:spcPts val="200"/>
              </a:spcBef>
              <a:spcAft>
                <a:spcPts val="0"/>
              </a:spcAft>
              <a:buClr>
                <a:srgbClr val="3F3F3F"/>
              </a:buClr>
              <a:buSzPts val="2400"/>
              <a:buNone/>
              <a:defRPr sz="2400"/>
            </a:lvl2pPr>
            <a:lvl3pPr lvl="2" algn="ctr">
              <a:lnSpc>
                <a:spcPct val="120000"/>
              </a:lnSpc>
              <a:spcBef>
                <a:spcPts val="400"/>
              </a:spcBef>
              <a:spcAft>
                <a:spcPts val="0"/>
              </a:spcAft>
              <a:buClr>
                <a:srgbClr val="3F3F3F"/>
              </a:buClr>
              <a:buSzPts val="2400"/>
              <a:buNone/>
              <a:defRPr sz="2400"/>
            </a:lvl3pPr>
            <a:lvl4pPr lvl="3" algn="ctr">
              <a:lnSpc>
                <a:spcPct val="120000"/>
              </a:lnSpc>
              <a:spcBef>
                <a:spcPts val="400"/>
              </a:spcBef>
              <a:spcAft>
                <a:spcPts val="0"/>
              </a:spcAft>
              <a:buClr>
                <a:srgbClr val="3F3F3F"/>
              </a:buClr>
              <a:buSzPts val="2000"/>
              <a:buNone/>
              <a:defRPr sz="2000"/>
            </a:lvl4pPr>
            <a:lvl5pPr lvl="4" algn="ctr">
              <a:lnSpc>
                <a:spcPct val="120000"/>
              </a:lnSpc>
              <a:spcBef>
                <a:spcPts val="400"/>
              </a:spcBef>
              <a:spcAft>
                <a:spcPts val="0"/>
              </a:spcAft>
              <a:buClr>
                <a:srgbClr val="3F3F3F"/>
              </a:buClr>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cxnSp>
        <p:nvCxnSpPr>
          <p:cNvPr id="21" name="Google Shape;21;p11"/>
          <p:cNvCxnSpPr/>
          <p:nvPr/>
        </p:nvCxnSpPr>
        <p:spPr>
          <a:xfrm>
            <a:off x="1207658" y="4474741"/>
            <a:ext cx="9875520" cy="0"/>
          </a:xfrm>
          <a:prstGeom prst="straightConnector1">
            <a:avLst/>
          </a:prstGeom>
          <a:noFill/>
          <a:ln w="12700" cap="flat" cmpd="sng">
            <a:solidFill>
              <a:srgbClr val="3F3F3F"/>
            </a:solidFill>
            <a:prstDash val="solid"/>
            <a:round/>
            <a:headEnd type="none" w="sm" len="sm"/>
            <a:tailEnd type="none" w="sm" len="sm"/>
          </a:ln>
        </p:spPr>
      </p:cxnSp>
      <p:sp>
        <p:nvSpPr>
          <p:cNvPr id="22" name="Google Shape;22;p11"/>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1"/>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11"/>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20"/>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20"/>
          <p:cNvSpPr txBox="1">
            <a:spLocks noGrp="1"/>
          </p:cNvSpPr>
          <p:nvPr>
            <p:ph type="body" idx="1"/>
          </p:nvPr>
        </p:nvSpPr>
        <p:spPr>
          <a:xfrm rot="5400000">
            <a:off x="4246035" y="-1040554"/>
            <a:ext cx="3760891" cy="10058400"/>
          </a:xfrm>
          <a:prstGeom prst="rect">
            <a:avLst/>
          </a:prstGeom>
          <a:noFill/>
          <a:ln>
            <a:noFill/>
          </a:ln>
        </p:spPr>
        <p:txBody>
          <a:bodyPr spcFirstLastPara="1" wrap="square" lIns="45700" tIns="0" rIns="45700" bIns="0" anchor="t" anchorCtr="0">
            <a:normAutofit/>
          </a:bodyPr>
          <a:lstStyle>
            <a:lvl1pPr marL="457200" lvl="0" indent="-342900" algn="l">
              <a:lnSpc>
                <a:spcPct val="120000"/>
              </a:lnSpc>
              <a:spcBef>
                <a:spcPts val="1200"/>
              </a:spcBef>
              <a:spcAft>
                <a:spcPts val="0"/>
              </a:spcAft>
              <a:buSzPts val="1800"/>
              <a:buChar char=" "/>
              <a:defRPr/>
            </a:lvl1pPr>
            <a:lvl2pPr marL="914400" lvl="1" indent="-342900" algn="l">
              <a:lnSpc>
                <a:spcPct val="120000"/>
              </a:lnSpc>
              <a:spcBef>
                <a:spcPts val="200"/>
              </a:spcBef>
              <a:spcAft>
                <a:spcPts val="0"/>
              </a:spcAft>
              <a:buClr>
                <a:srgbClr val="3F3F3F"/>
              </a:buClr>
              <a:buSzPts val="1800"/>
              <a:buChar char="◦"/>
              <a:defRPr/>
            </a:lvl2pPr>
            <a:lvl3pPr marL="1371600" lvl="2" indent="-342900" algn="l">
              <a:lnSpc>
                <a:spcPct val="120000"/>
              </a:lnSpc>
              <a:spcBef>
                <a:spcPts val="400"/>
              </a:spcBef>
              <a:spcAft>
                <a:spcPts val="0"/>
              </a:spcAft>
              <a:buClr>
                <a:srgbClr val="3F3F3F"/>
              </a:buClr>
              <a:buSzPts val="1800"/>
              <a:buChar char="◦"/>
              <a:defRPr/>
            </a:lvl3pPr>
            <a:lvl4pPr marL="1828800" lvl="3" indent="-342900" algn="l">
              <a:lnSpc>
                <a:spcPct val="120000"/>
              </a:lnSpc>
              <a:spcBef>
                <a:spcPts val="400"/>
              </a:spcBef>
              <a:spcAft>
                <a:spcPts val="0"/>
              </a:spcAft>
              <a:buClr>
                <a:srgbClr val="3F3F3F"/>
              </a:buClr>
              <a:buSzPts val="1800"/>
              <a:buChar char="◦"/>
              <a:defRPr/>
            </a:lvl4pPr>
            <a:lvl5pPr marL="2286000" lvl="4" indent="-342900" algn="l">
              <a:lnSpc>
                <a:spcPct val="12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4" name="Google Shape;84;p20"/>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0"/>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0"/>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87"/>
        <p:cNvGrpSpPr/>
        <p:nvPr/>
      </p:nvGrpSpPr>
      <p:grpSpPr>
        <a:xfrm>
          <a:off x="0" y="0"/>
          <a:ext cx="0" cy="0"/>
          <a:chOff x="0" y="0"/>
          <a:chExt cx="0" cy="0"/>
        </a:xfrm>
      </p:grpSpPr>
      <p:sp>
        <p:nvSpPr>
          <p:cNvPr id="88" name="Google Shape;88;p21"/>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1"/>
          <p:cNvSpPr txBox="1">
            <a:spLocks noGrp="1"/>
          </p:cNvSpPr>
          <p:nvPr>
            <p:ph type="title"/>
          </p:nvPr>
        </p:nvSpPr>
        <p:spPr>
          <a:xfrm rot="5400000">
            <a:off x="7159401" y="1977801"/>
            <a:ext cx="5759898" cy="26289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21"/>
          <p:cNvSpPr txBox="1">
            <a:spLocks noGrp="1"/>
          </p:cNvSpPr>
          <p:nvPr>
            <p:ph type="body" idx="1"/>
          </p:nvPr>
        </p:nvSpPr>
        <p:spPr>
          <a:xfrm rot="5400000">
            <a:off x="1825401" y="-574899"/>
            <a:ext cx="5759898" cy="7734300"/>
          </a:xfrm>
          <a:prstGeom prst="rect">
            <a:avLst/>
          </a:prstGeom>
          <a:noFill/>
          <a:ln>
            <a:noFill/>
          </a:ln>
        </p:spPr>
        <p:txBody>
          <a:bodyPr spcFirstLastPara="1" wrap="square" lIns="45700" tIns="0" rIns="45700" bIns="0" anchor="t" anchorCtr="0">
            <a:normAutofit/>
          </a:bodyPr>
          <a:lstStyle>
            <a:lvl1pPr marL="457200" lvl="0" indent="-342900" algn="l">
              <a:lnSpc>
                <a:spcPct val="120000"/>
              </a:lnSpc>
              <a:spcBef>
                <a:spcPts val="1200"/>
              </a:spcBef>
              <a:spcAft>
                <a:spcPts val="0"/>
              </a:spcAft>
              <a:buSzPts val="1800"/>
              <a:buChar char=" "/>
              <a:defRPr/>
            </a:lvl1pPr>
            <a:lvl2pPr marL="914400" lvl="1" indent="-342900" algn="l">
              <a:lnSpc>
                <a:spcPct val="120000"/>
              </a:lnSpc>
              <a:spcBef>
                <a:spcPts val="200"/>
              </a:spcBef>
              <a:spcAft>
                <a:spcPts val="0"/>
              </a:spcAft>
              <a:buClr>
                <a:srgbClr val="3F3F3F"/>
              </a:buClr>
              <a:buSzPts val="1800"/>
              <a:buChar char="◦"/>
              <a:defRPr/>
            </a:lvl2pPr>
            <a:lvl3pPr marL="1371600" lvl="2" indent="-342900" algn="l">
              <a:lnSpc>
                <a:spcPct val="120000"/>
              </a:lnSpc>
              <a:spcBef>
                <a:spcPts val="400"/>
              </a:spcBef>
              <a:spcAft>
                <a:spcPts val="0"/>
              </a:spcAft>
              <a:buClr>
                <a:srgbClr val="3F3F3F"/>
              </a:buClr>
              <a:buSzPts val="1800"/>
              <a:buChar char="◦"/>
              <a:defRPr/>
            </a:lvl3pPr>
            <a:lvl4pPr marL="1828800" lvl="3" indent="-342900" algn="l">
              <a:lnSpc>
                <a:spcPct val="120000"/>
              </a:lnSpc>
              <a:spcBef>
                <a:spcPts val="400"/>
              </a:spcBef>
              <a:spcAft>
                <a:spcPts val="0"/>
              </a:spcAft>
              <a:buClr>
                <a:srgbClr val="3F3F3F"/>
              </a:buClr>
              <a:buSzPts val="1800"/>
              <a:buChar char="◦"/>
              <a:defRPr/>
            </a:lvl4pPr>
            <a:lvl5pPr marL="2286000" lvl="4" indent="-342900" algn="l">
              <a:lnSpc>
                <a:spcPct val="12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1" name="Google Shape;91;p21"/>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21"/>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21"/>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12"/>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12"/>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lvl1pPr marL="457200" lvl="0" indent="-342900" algn="l">
              <a:lnSpc>
                <a:spcPct val="120000"/>
              </a:lnSpc>
              <a:spcBef>
                <a:spcPts val="1200"/>
              </a:spcBef>
              <a:spcAft>
                <a:spcPts val="0"/>
              </a:spcAft>
              <a:buSzPts val="1800"/>
              <a:buChar char=" "/>
              <a:defRPr/>
            </a:lvl1pPr>
            <a:lvl2pPr marL="914400" lvl="1" indent="-342900" algn="l">
              <a:lnSpc>
                <a:spcPct val="120000"/>
              </a:lnSpc>
              <a:spcBef>
                <a:spcPts val="200"/>
              </a:spcBef>
              <a:spcAft>
                <a:spcPts val="0"/>
              </a:spcAft>
              <a:buClr>
                <a:srgbClr val="3F3F3F"/>
              </a:buClr>
              <a:buSzPts val="1800"/>
              <a:buChar char="◦"/>
              <a:defRPr/>
            </a:lvl2pPr>
            <a:lvl3pPr marL="1371600" lvl="2" indent="-342900" algn="l">
              <a:lnSpc>
                <a:spcPct val="120000"/>
              </a:lnSpc>
              <a:spcBef>
                <a:spcPts val="400"/>
              </a:spcBef>
              <a:spcAft>
                <a:spcPts val="0"/>
              </a:spcAft>
              <a:buClr>
                <a:srgbClr val="3F3F3F"/>
              </a:buClr>
              <a:buSzPts val="1800"/>
              <a:buChar char="◦"/>
              <a:defRPr/>
            </a:lvl3pPr>
            <a:lvl4pPr marL="1828800" lvl="3" indent="-342900" algn="l">
              <a:lnSpc>
                <a:spcPct val="120000"/>
              </a:lnSpc>
              <a:spcBef>
                <a:spcPts val="400"/>
              </a:spcBef>
              <a:spcAft>
                <a:spcPts val="0"/>
              </a:spcAft>
              <a:buClr>
                <a:srgbClr val="3F3F3F"/>
              </a:buClr>
              <a:buSzPts val="1800"/>
              <a:buChar char="◦"/>
              <a:defRPr/>
            </a:lvl4pPr>
            <a:lvl5pPr marL="2286000" lvl="4" indent="-342900" algn="l">
              <a:lnSpc>
                <a:spcPct val="12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8" name="Google Shape;28;p12"/>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2"/>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2"/>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31"/>
        <p:cNvGrpSpPr/>
        <p:nvPr/>
      </p:nvGrpSpPr>
      <p:grpSpPr>
        <a:xfrm>
          <a:off x="0" y="0"/>
          <a:ext cx="0" cy="0"/>
          <a:chOff x="0" y="0"/>
          <a:chExt cx="0" cy="0"/>
        </a:xfrm>
      </p:grpSpPr>
      <p:sp>
        <p:nvSpPr>
          <p:cNvPr id="32" name="Google Shape;32;p13"/>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13"/>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62626"/>
              </a:buClr>
              <a:buSzPts val="8000"/>
              <a:buFont typeface="Arial"/>
              <a:buNone/>
              <a:defRPr sz="8000" b="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13"/>
          <p:cNvSpPr txBox="1">
            <a:spLocks noGrp="1"/>
          </p:cNvSpPr>
          <p:nvPr>
            <p:ph type="body" idx="1"/>
          </p:nvPr>
        </p:nvSpPr>
        <p:spPr>
          <a:xfrm>
            <a:off x="1097280" y="4663440"/>
            <a:ext cx="10058400"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200"/>
              </a:spcBef>
              <a:spcAft>
                <a:spcPts val="0"/>
              </a:spcAft>
              <a:buSzPts val="2400"/>
              <a:buNone/>
              <a:defRPr sz="2400" cap="none">
                <a:solidFill>
                  <a:schemeClr val="dk1"/>
                </a:solidFill>
                <a:latin typeface="Arial"/>
                <a:ea typeface="Arial"/>
                <a:cs typeface="Arial"/>
                <a:sym typeface="Arial"/>
              </a:defRPr>
            </a:lvl1pPr>
            <a:lvl2pPr marL="914400" lvl="1" indent="-228600" algn="l">
              <a:lnSpc>
                <a:spcPct val="120000"/>
              </a:lnSpc>
              <a:spcBef>
                <a:spcPts val="200"/>
              </a:spcBef>
              <a:spcAft>
                <a:spcPts val="0"/>
              </a:spcAft>
              <a:buClr>
                <a:srgbClr val="888888"/>
              </a:buClr>
              <a:buSzPts val="1800"/>
              <a:buNone/>
              <a:defRPr sz="1800">
                <a:solidFill>
                  <a:srgbClr val="888888"/>
                </a:solidFill>
              </a:defRPr>
            </a:lvl2pPr>
            <a:lvl3pPr marL="1371600" lvl="2" indent="-228600" algn="l">
              <a:lnSpc>
                <a:spcPct val="120000"/>
              </a:lnSpc>
              <a:spcBef>
                <a:spcPts val="400"/>
              </a:spcBef>
              <a:spcAft>
                <a:spcPts val="0"/>
              </a:spcAft>
              <a:buClr>
                <a:srgbClr val="888888"/>
              </a:buClr>
              <a:buSzPts val="1600"/>
              <a:buNone/>
              <a:defRPr sz="1600">
                <a:solidFill>
                  <a:srgbClr val="888888"/>
                </a:solidFill>
              </a:defRPr>
            </a:lvl3pPr>
            <a:lvl4pPr marL="1828800" lvl="3" indent="-228600" algn="l">
              <a:lnSpc>
                <a:spcPct val="120000"/>
              </a:lnSpc>
              <a:spcBef>
                <a:spcPts val="400"/>
              </a:spcBef>
              <a:spcAft>
                <a:spcPts val="0"/>
              </a:spcAft>
              <a:buClr>
                <a:srgbClr val="888888"/>
              </a:buClr>
              <a:buSzPts val="1400"/>
              <a:buNone/>
              <a:defRPr sz="1400">
                <a:solidFill>
                  <a:srgbClr val="888888"/>
                </a:solidFill>
              </a:defRPr>
            </a:lvl4pPr>
            <a:lvl5pPr marL="2286000" lvl="4" indent="-228600" algn="l">
              <a:lnSpc>
                <a:spcPct val="120000"/>
              </a:lnSpc>
              <a:spcBef>
                <a:spcPts val="400"/>
              </a:spcBef>
              <a:spcAft>
                <a:spcPts val="0"/>
              </a:spcAft>
              <a:buClr>
                <a:srgbClr val="888888"/>
              </a:buClr>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cxnSp>
        <p:nvCxnSpPr>
          <p:cNvPr id="35" name="Google Shape;35;p13"/>
          <p:cNvCxnSpPr/>
          <p:nvPr/>
        </p:nvCxnSpPr>
        <p:spPr>
          <a:xfrm>
            <a:off x="1207658" y="4485132"/>
            <a:ext cx="9875520" cy="0"/>
          </a:xfrm>
          <a:prstGeom prst="straightConnector1">
            <a:avLst/>
          </a:prstGeom>
          <a:noFill/>
          <a:ln w="12700" cap="flat" cmpd="sng">
            <a:solidFill>
              <a:srgbClr val="3F3F3F"/>
            </a:solidFill>
            <a:prstDash val="solid"/>
            <a:round/>
            <a:headEnd type="none" w="sm" len="sm"/>
            <a:tailEnd type="none" w="sm" len="sm"/>
          </a:ln>
        </p:spPr>
      </p:cxnSp>
      <p:sp>
        <p:nvSpPr>
          <p:cNvPr id="36" name="Google Shape;36;p13"/>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3"/>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3"/>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9"/>
        <p:cNvGrpSpPr/>
        <p:nvPr/>
      </p:nvGrpSpPr>
      <p:grpSpPr>
        <a:xfrm>
          <a:off x="0" y="0"/>
          <a:ext cx="0" cy="0"/>
          <a:chOff x="0" y="0"/>
          <a:chExt cx="0" cy="0"/>
        </a:xfrm>
      </p:grpSpPr>
      <p:sp>
        <p:nvSpPr>
          <p:cNvPr id="40" name="Google Shape;40;p14"/>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14"/>
          <p:cNvSpPr txBox="1">
            <a:spLocks noGrp="1"/>
          </p:cNvSpPr>
          <p:nvPr>
            <p:ph type="body" idx="1"/>
          </p:nvPr>
        </p:nvSpPr>
        <p:spPr>
          <a:xfrm>
            <a:off x="1097280" y="2120900"/>
            <a:ext cx="4639736" cy="3748193"/>
          </a:xfrm>
          <a:prstGeom prst="rect">
            <a:avLst/>
          </a:prstGeom>
          <a:noFill/>
          <a:ln>
            <a:noFill/>
          </a:ln>
        </p:spPr>
        <p:txBody>
          <a:bodyPr spcFirstLastPara="1" wrap="square" lIns="0" tIns="45700" rIns="0" bIns="45700" anchor="t" anchorCtr="0">
            <a:normAutofit/>
          </a:bodyPr>
          <a:lstStyle>
            <a:lvl1pPr marL="457200" lvl="0" indent="-342900" algn="l">
              <a:lnSpc>
                <a:spcPct val="120000"/>
              </a:lnSpc>
              <a:spcBef>
                <a:spcPts val="1200"/>
              </a:spcBef>
              <a:spcAft>
                <a:spcPts val="0"/>
              </a:spcAft>
              <a:buSzPts val="1800"/>
              <a:buChar char=" "/>
              <a:defRPr/>
            </a:lvl1pPr>
            <a:lvl2pPr marL="914400" lvl="1" indent="-342900" algn="l">
              <a:lnSpc>
                <a:spcPct val="120000"/>
              </a:lnSpc>
              <a:spcBef>
                <a:spcPts val="200"/>
              </a:spcBef>
              <a:spcAft>
                <a:spcPts val="0"/>
              </a:spcAft>
              <a:buClr>
                <a:srgbClr val="3F3F3F"/>
              </a:buClr>
              <a:buSzPts val="1800"/>
              <a:buChar char="◦"/>
              <a:defRPr/>
            </a:lvl2pPr>
            <a:lvl3pPr marL="1371600" lvl="2" indent="-342900" algn="l">
              <a:lnSpc>
                <a:spcPct val="120000"/>
              </a:lnSpc>
              <a:spcBef>
                <a:spcPts val="400"/>
              </a:spcBef>
              <a:spcAft>
                <a:spcPts val="0"/>
              </a:spcAft>
              <a:buClr>
                <a:srgbClr val="3F3F3F"/>
              </a:buClr>
              <a:buSzPts val="1800"/>
              <a:buChar char="◦"/>
              <a:defRPr/>
            </a:lvl3pPr>
            <a:lvl4pPr marL="1828800" lvl="3" indent="-342900" algn="l">
              <a:lnSpc>
                <a:spcPct val="120000"/>
              </a:lnSpc>
              <a:spcBef>
                <a:spcPts val="400"/>
              </a:spcBef>
              <a:spcAft>
                <a:spcPts val="0"/>
              </a:spcAft>
              <a:buClr>
                <a:srgbClr val="3F3F3F"/>
              </a:buClr>
              <a:buSzPts val="1800"/>
              <a:buChar char="◦"/>
              <a:defRPr/>
            </a:lvl4pPr>
            <a:lvl5pPr marL="2286000" lvl="4" indent="-342900" algn="l">
              <a:lnSpc>
                <a:spcPct val="12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2" name="Google Shape;42;p14"/>
          <p:cNvSpPr txBox="1">
            <a:spLocks noGrp="1"/>
          </p:cNvSpPr>
          <p:nvPr>
            <p:ph type="body" idx="2"/>
          </p:nvPr>
        </p:nvSpPr>
        <p:spPr>
          <a:xfrm>
            <a:off x="6515944" y="2120900"/>
            <a:ext cx="4639736" cy="3748194"/>
          </a:xfrm>
          <a:prstGeom prst="rect">
            <a:avLst/>
          </a:prstGeom>
          <a:noFill/>
          <a:ln>
            <a:noFill/>
          </a:ln>
        </p:spPr>
        <p:txBody>
          <a:bodyPr spcFirstLastPara="1" wrap="square" lIns="0" tIns="45700" rIns="0" bIns="45700" anchor="t" anchorCtr="0">
            <a:normAutofit/>
          </a:bodyPr>
          <a:lstStyle>
            <a:lvl1pPr marL="457200" lvl="0" indent="-342900" algn="l">
              <a:lnSpc>
                <a:spcPct val="120000"/>
              </a:lnSpc>
              <a:spcBef>
                <a:spcPts val="1200"/>
              </a:spcBef>
              <a:spcAft>
                <a:spcPts val="0"/>
              </a:spcAft>
              <a:buSzPts val="1800"/>
              <a:buChar char=" "/>
              <a:defRPr/>
            </a:lvl1pPr>
            <a:lvl2pPr marL="914400" lvl="1" indent="-342900" algn="l">
              <a:lnSpc>
                <a:spcPct val="120000"/>
              </a:lnSpc>
              <a:spcBef>
                <a:spcPts val="200"/>
              </a:spcBef>
              <a:spcAft>
                <a:spcPts val="0"/>
              </a:spcAft>
              <a:buClr>
                <a:srgbClr val="3F3F3F"/>
              </a:buClr>
              <a:buSzPts val="1800"/>
              <a:buChar char="◦"/>
              <a:defRPr/>
            </a:lvl2pPr>
            <a:lvl3pPr marL="1371600" lvl="2" indent="-342900" algn="l">
              <a:lnSpc>
                <a:spcPct val="120000"/>
              </a:lnSpc>
              <a:spcBef>
                <a:spcPts val="400"/>
              </a:spcBef>
              <a:spcAft>
                <a:spcPts val="0"/>
              </a:spcAft>
              <a:buClr>
                <a:srgbClr val="3F3F3F"/>
              </a:buClr>
              <a:buSzPts val="1800"/>
              <a:buChar char="◦"/>
              <a:defRPr/>
            </a:lvl3pPr>
            <a:lvl4pPr marL="1828800" lvl="3" indent="-342900" algn="l">
              <a:lnSpc>
                <a:spcPct val="120000"/>
              </a:lnSpc>
              <a:spcBef>
                <a:spcPts val="400"/>
              </a:spcBef>
              <a:spcAft>
                <a:spcPts val="0"/>
              </a:spcAft>
              <a:buClr>
                <a:srgbClr val="3F3F3F"/>
              </a:buClr>
              <a:buSzPts val="1800"/>
              <a:buChar char="◦"/>
              <a:defRPr/>
            </a:lvl4pPr>
            <a:lvl5pPr marL="2286000" lvl="4" indent="-342900" algn="l">
              <a:lnSpc>
                <a:spcPct val="12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3" name="Google Shape;43;p14"/>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4"/>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4"/>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6"/>
        <p:cNvGrpSpPr/>
        <p:nvPr/>
      </p:nvGrpSpPr>
      <p:grpSpPr>
        <a:xfrm>
          <a:off x="0" y="0"/>
          <a:ext cx="0" cy="0"/>
          <a:chOff x="0" y="0"/>
          <a:chExt cx="0" cy="0"/>
        </a:xfrm>
      </p:grpSpPr>
      <p:sp>
        <p:nvSpPr>
          <p:cNvPr id="47" name="Google Shape;47;p1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15"/>
          <p:cNvSpPr txBox="1">
            <a:spLocks noGrp="1"/>
          </p:cNvSpPr>
          <p:nvPr>
            <p:ph type="body" idx="1"/>
          </p:nvPr>
        </p:nvSpPr>
        <p:spPr>
          <a:xfrm>
            <a:off x="1097280" y="2057400"/>
            <a:ext cx="4639736"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1200"/>
              </a:spcBef>
              <a:spcAft>
                <a:spcPts val="0"/>
              </a:spcAft>
              <a:buSzPts val="2000"/>
              <a:buNone/>
              <a:defRPr sz="2000" b="0" cap="none">
                <a:solidFill>
                  <a:schemeClr val="dk1"/>
                </a:solidFill>
              </a:defRPr>
            </a:lvl1pPr>
            <a:lvl2pPr marL="914400" lvl="1" indent="-228600" algn="l">
              <a:lnSpc>
                <a:spcPct val="120000"/>
              </a:lnSpc>
              <a:spcBef>
                <a:spcPts val="200"/>
              </a:spcBef>
              <a:spcAft>
                <a:spcPts val="0"/>
              </a:spcAft>
              <a:buClr>
                <a:srgbClr val="3F3F3F"/>
              </a:buClr>
              <a:buSzPts val="2000"/>
              <a:buNone/>
              <a:defRPr sz="2000" b="1"/>
            </a:lvl2pPr>
            <a:lvl3pPr marL="1371600" lvl="2" indent="-228600" algn="l">
              <a:lnSpc>
                <a:spcPct val="120000"/>
              </a:lnSpc>
              <a:spcBef>
                <a:spcPts val="400"/>
              </a:spcBef>
              <a:spcAft>
                <a:spcPts val="0"/>
              </a:spcAft>
              <a:buClr>
                <a:srgbClr val="3F3F3F"/>
              </a:buClr>
              <a:buSzPts val="1800"/>
              <a:buNone/>
              <a:defRPr sz="1800" b="1"/>
            </a:lvl3pPr>
            <a:lvl4pPr marL="1828800" lvl="3" indent="-228600" algn="l">
              <a:lnSpc>
                <a:spcPct val="120000"/>
              </a:lnSpc>
              <a:spcBef>
                <a:spcPts val="400"/>
              </a:spcBef>
              <a:spcAft>
                <a:spcPts val="0"/>
              </a:spcAft>
              <a:buClr>
                <a:srgbClr val="3F3F3F"/>
              </a:buClr>
              <a:buSzPts val="1600"/>
              <a:buNone/>
              <a:defRPr sz="1600" b="1"/>
            </a:lvl4pPr>
            <a:lvl5pPr marL="2286000" lvl="4" indent="-228600" algn="l">
              <a:lnSpc>
                <a:spcPct val="120000"/>
              </a:lnSpc>
              <a:spcBef>
                <a:spcPts val="400"/>
              </a:spcBef>
              <a:spcAft>
                <a:spcPts val="0"/>
              </a:spcAft>
              <a:buClr>
                <a:srgbClr val="3F3F3F"/>
              </a:buClr>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9" name="Google Shape;49;p15"/>
          <p:cNvSpPr txBox="1">
            <a:spLocks noGrp="1"/>
          </p:cNvSpPr>
          <p:nvPr>
            <p:ph type="body" idx="2"/>
          </p:nvPr>
        </p:nvSpPr>
        <p:spPr>
          <a:xfrm>
            <a:off x="1097280" y="2958274"/>
            <a:ext cx="4639736" cy="2910821"/>
          </a:xfrm>
          <a:prstGeom prst="rect">
            <a:avLst/>
          </a:prstGeom>
          <a:noFill/>
          <a:ln>
            <a:noFill/>
          </a:ln>
        </p:spPr>
        <p:txBody>
          <a:bodyPr spcFirstLastPara="1" wrap="square" lIns="0" tIns="45700" rIns="0" bIns="45700" anchor="t" anchorCtr="0">
            <a:normAutofit/>
          </a:bodyPr>
          <a:lstStyle>
            <a:lvl1pPr marL="457200" lvl="0" indent="-342900" algn="l">
              <a:lnSpc>
                <a:spcPct val="120000"/>
              </a:lnSpc>
              <a:spcBef>
                <a:spcPts val="1200"/>
              </a:spcBef>
              <a:spcAft>
                <a:spcPts val="0"/>
              </a:spcAft>
              <a:buSzPts val="1800"/>
              <a:buChar char=" "/>
              <a:defRPr/>
            </a:lvl1pPr>
            <a:lvl2pPr marL="914400" lvl="1" indent="-342900" algn="l">
              <a:lnSpc>
                <a:spcPct val="120000"/>
              </a:lnSpc>
              <a:spcBef>
                <a:spcPts val="200"/>
              </a:spcBef>
              <a:spcAft>
                <a:spcPts val="0"/>
              </a:spcAft>
              <a:buClr>
                <a:srgbClr val="3F3F3F"/>
              </a:buClr>
              <a:buSzPts val="1800"/>
              <a:buChar char="◦"/>
              <a:defRPr/>
            </a:lvl2pPr>
            <a:lvl3pPr marL="1371600" lvl="2" indent="-342900" algn="l">
              <a:lnSpc>
                <a:spcPct val="120000"/>
              </a:lnSpc>
              <a:spcBef>
                <a:spcPts val="400"/>
              </a:spcBef>
              <a:spcAft>
                <a:spcPts val="0"/>
              </a:spcAft>
              <a:buClr>
                <a:srgbClr val="3F3F3F"/>
              </a:buClr>
              <a:buSzPts val="1800"/>
              <a:buChar char="◦"/>
              <a:defRPr/>
            </a:lvl3pPr>
            <a:lvl4pPr marL="1828800" lvl="3" indent="-342900" algn="l">
              <a:lnSpc>
                <a:spcPct val="120000"/>
              </a:lnSpc>
              <a:spcBef>
                <a:spcPts val="400"/>
              </a:spcBef>
              <a:spcAft>
                <a:spcPts val="0"/>
              </a:spcAft>
              <a:buClr>
                <a:srgbClr val="3F3F3F"/>
              </a:buClr>
              <a:buSzPts val="1800"/>
              <a:buChar char="◦"/>
              <a:defRPr/>
            </a:lvl4pPr>
            <a:lvl5pPr marL="2286000" lvl="4" indent="-342900" algn="l">
              <a:lnSpc>
                <a:spcPct val="12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0" name="Google Shape;50;p15"/>
          <p:cNvSpPr txBox="1">
            <a:spLocks noGrp="1"/>
          </p:cNvSpPr>
          <p:nvPr>
            <p:ph type="body" idx="3"/>
          </p:nvPr>
        </p:nvSpPr>
        <p:spPr>
          <a:xfrm>
            <a:off x="6515944" y="2057400"/>
            <a:ext cx="4639736"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1200"/>
              </a:spcBef>
              <a:spcAft>
                <a:spcPts val="0"/>
              </a:spcAft>
              <a:buSzPts val="2000"/>
              <a:buNone/>
              <a:defRPr sz="2000" b="0" cap="none">
                <a:solidFill>
                  <a:schemeClr val="dk1"/>
                </a:solidFill>
              </a:defRPr>
            </a:lvl1pPr>
            <a:lvl2pPr marL="914400" lvl="1" indent="-228600" algn="l">
              <a:lnSpc>
                <a:spcPct val="120000"/>
              </a:lnSpc>
              <a:spcBef>
                <a:spcPts val="200"/>
              </a:spcBef>
              <a:spcAft>
                <a:spcPts val="0"/>
              </a:spcAft>
              <a:buClr>
                <a:srgbClr val="3F3F3F"/>
              </a:buClr>
              <a:buSzPts val="2000"/>
              <a:buNone/>
              <a:defRPr sz="2000" b="1"/>
            </a:lvl2pPr>
            <a:lvl3pPr marL="1371600" lvl="2" indent="-228600" algn="l">
              <a:lnSpc>
                <a:spcPct val="120000"/>
              </a:lnSpc>
              <a:spcBef>
                <a:spcPts val="400"/>
              </a:spcBef>
              <a:spcAft>
                <a:spcPts val="0"/>
              </a:spcAft>
              <a:buClr>
                <a:srgbClr val="3F3F3F"/>
              </a:buClr>
              <a:buSzPts val="1800"/>
              <a:buNone/>
              <a:defRPr sz="1800" b="1"/>
            </a:lvl3pPr>
            <a:lvl4pPr marL="1828800" lvl="3" indent="-228600" algn="l">
              <a:lnSpc>
                <a:spcPct val="120000"/>
              </a:lnSpc>
              <a:spcBef>
                <a:spcPts val="400"/>
              </a:spcBef>
              <a:spcAft>
                <a:spcPts val="0"/>
              </a:spcAft>
              <a:buClr>
                <a:srgbClr val="3F3F3F"/>
              </a:buClr>
              <a:buSzPts val="1600"/>
              <a:buNone/>
              <a:defRPr sz="1600" b="1"/>
            </a:lvl4pPr>
            <a:lvl5pPr marL="2286000" lvl="4" indent="-228600" algn="l">
              <a:lnSpc>
                <a:spcPct val="120000"/>
              </a:lnSpc>
              <a:spcBef>
                <a:spcPts val="400"/>
              </a:spcBef>
              <a:spcAft>
                <a:spcPts val="0"/>
              </a:spcAft>
              <a:buClr>
                <a:srgbClr val="3F3F3F"/>
              </a:buClr>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51" name="Google Shape;51;p15"/>
          <p:cNvSpPr txBox="1">
            <a:spLocks noGrp="1"/>
          </p:cNvSpPr>
          <p:nvPr>
            <p:ph type="body" idx="4"/>
          </p:nvPr>
        </p:nvSpPr>
        <p:spPr>
          <a:xfrm>
            <a:off x="6515944" y="2958273"/>
            <a:ext cx="4639736" cy="2910821"/>
          </a:xfrm>
          <a:prstGeom prst="rect">
            <a:avLst/>
          </a:prstGeom>
          <a:noFill/>
          <a:ln>
            <a:noFill/>
          </a:ln>
        </p:spPr>
        <p:txBody>
          <a:bodyPr spcFirstLastPara="1" wrap="square" lIns="0" tIns="45700" rIns="0" bIns="45700" anchor="t" anchorCtr="0">
            <a:normAutofit/>
          </a:bodyPr>
          <a:lstStyle>
            <a:lvl1pPr marL="457200" lvl="0" indent="-342900" algn="l">
              <a:lnSpc>
                <a:spcPct val="120000"/>
              </a:lnSpc>
              <a:spcBef>
                <a:spcPts val="1200"/>
              </a:spcBef>
              <a:spcAft>
                <a:spcPts val="0"/>
              </a:spcAft>
              <a:buSzPts val="1800"/>
              <a:buChar char=" "/>
              <a:defRPr/>
            </a:lvl1pPr>
            <a:lvl2pPr marL="914400" lvl="1" indent="-342900" algn="l">
              <a:lnSpc>
                <a:spcPct val="120000"/>
              </a:lnSpc>
              <a:spcBef>
                <a:spcPts val="200"/>
              </a:spcBef>
              <a:spcAft>
                <a:spcPts val="0"/>
              </a:spcAft>
              <a:buClr>
                <a:srgbClr val="3F3F3F"/>
              </a:buClr>
              <a:buSzPts val="1800"/>
              <a:buChar char="◦"/>
              <a:defRPr/>
            </a:lvl2pPr>
            <a:lvl3pPr marL="1371600" lvl="2" indent="-342900" algn="l">
              <a:lnSpc>
                <a:spcPct val="120000"/>
              </a:lnSpc>
              <a:spcBef>
                <a:spcPts val="400"/>
              </a:spcBef>
              <a:spcAft>
                <a:spcPts val="0"/>
              </a:spcAft>
              <a:buClr>
                <a:srgbClr val="3F3F3F"/>
              </a:buClr>
              <a:buSzPts val="1800"/>
              <a:buChar char="◦"/>
              <a:defRPr/>
            </a:lvl3pPr>
            <a:lvl4pPr marL="1828800" lvl="3" indent="-342900" algn="l">
              <a:lnSpc>
                <a:spcPct val="120000"/>
              </a:lnSpc>
              <a:spcBef>
                <a:spcPts val="400"/>
              </a:spcBef>
              <a:spcAft>
                <a:spcPts val="0"/>
              </a:spcAft>
              <a:buClr>
                <a:srgbClr val="3F3F3F"/>
              </a:buClr>
              <a:buSzPts val="1800"/>
              <a:buChar char="◦"/>
              <a:defRPr/>
            </a:lvl4pPr>
            <a:lvl5pPr marL="2286000" lvl="4" indent="-342900" algn="l">
              <a:lnSpc>
                <a:spcPct val="12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2" name="Google Shape;52;p15"/>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5"/>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5"/>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
        <p:cNvGrpSpPr/>
        <p:nvPr/>
      </p:nvGrpSpPr>
      <p:grpSpPr>
        <a:xfrm>
          <a:off x="0" y="0"/>
          <a:ext cx="0" cy="0"/>
          <a:chOff x="0" y="0"/>
          <a:chExt cx="0" cy="0"/>
        </a:xfrm>
      </p:grpSpPr>
      <p:sp>
        <p:nvSpPr>
          <p:cNvPr id="56" name="Google Shape;56;p1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6"/>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6"/>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6"/>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60"/>
        <p:cNvGrpSpPr/>
        <p:nvPr/>
      </p:nvGrpSpPr>
      <p:grpSpPr>
        <a:xfrm>
          <a:off x="0" y="0"/>
          <a:ext cx="0" cy="0"/>
          <a:chOff x="0" y="0"/>
          <a:chExt cx="0" cy="0"/>
        </a:xfrm>
      </p:grpSpPr>
      <p:sp>
        <p:nvSpPr>
          <p:cNvPr id="61" name="Google Shape;61;p17"/>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7"/>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7"/>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7"/>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65"/>
        <p:cNvGrpSpPr/>
        <p:nvPr/>
      </p:nvGrpSpPr>
      <p:grpSpPr>
        <a:xfrm>
          <a:off x="0" y="0"/>
          <a:ext cx="0" cy="0"/>
          <a:chOff x="0" y="0"/>
          <a:chExt cx="0" cy="0"/>
        </a:xfrm>
      </p:grpSpPr>
      <p:sp>
        <p:nvSpPr>
          <p:cNvPr id="66" name="Google Shape;66;p18"/>
          <p:cNvSpPr/>
          <p:nvPr/>
        </p:nvSpPr>
        <p:spPr>
          <a:xfrm>
            <a:off x="16" y="0"/>
            <a:ext cx="4654296" cy="68580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8"/>
          <p:cNvSpPr txBox="1">
            <a:spLocks noGrp="1"/>
          </p:cNvSpPr>
          <p:nvPr>
            <p:ph type="title"/>
          </p:nvPr>
        </p:nvSpPr>
        <p:spPr>
          <a:xfrm>
            <a:off x="643466" y="786383"/>
            <a:ext cx="3517567" cy="209397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FFFFFF"/>
              </a:buClr>
              <a:buSzPts val="3600"/>
              <a:buFont typeface="Arial"/>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8"/>
          <p:cNvSpPr txBox="1">
            <a:spLocks noGrp="1"/>
          </p:cNvSpPr>
          <p:nvPr>
            <p:ph type="body" idx="1"/>
          </p:nvPr>
        </p:nvSpPr>
        <p:spPr>
          <a:xfrm>
            <a:off x="5458984" y="812799"/>
            <a:ext cx="5928344" cy="5294757"/>
          </a:xfrm>
          <a:prstGeom prst="rect">
            <a:avLst/>
          </a:prstGeom>
          <a:noFill/>
          <a:ln>
            <a:noFill/>
          </a:ln>
        </p:spPr>
        <p:txBody>
          <a:bodyPr spcFirstLastPara="1" wrap="square" lIns="0" tIns="45700" rIns="0" bIns="45700" anchor="t" anchorCtr="0">
            <a:normAutofit/>
          </a:bodyPr>
          <a:lstStyle>
            <a:lvl1pPr marL="457200" lvl="0" indent="-342900" algn="l">
              <a:lnSpc>
                <a:spcPct val="120000"/>
              </a:lnSpc>
              <a:spcBef>
                <a:spcPts val="1200"/>
              </a:spcBef>
              <a:spcAft>
                <a:spcPts val="0"/>
              </a:spcAft>
              <a:buSzPts val="1800"/>
              <a:buChar char=" "/>
              <a:defRPr/>
            </a:lvl1pPr>
            <a:lvl2pPr marL="914400" lvl="1" indent="-342900" algn="l">
              <a:lnSpc>
                <a:spcPct val="120000"/>
              </a:lnSpc>
              <a:spcBef>
                <a:spcPts val="200"/>
              </a:spcBef>
              <a:spcAft>
                <a:spcPts val="0"/>
              </a:spcAft>
              <a:buClr>
                <a:srgbClr val="3F3F3F"/>
              </a:buClr>
              <a:buSzPts val="1800"/>
              <a:buChar char="◦"/>
              <a:defRPr/>
            </a:lvl2pPr>
            <a:lvl3pPr marL="1371600" lvl="2" indent="-342900" algn="l">
              <a:lnSpc>
                <a:spcPct val="120000"/>
              </a:lnSpc>
              <a:spcBef>
                <a:spcPts val="400"/>
              </a:spcBef>
              <a:spcAft>
                <a:spcPts val="0"/>
              </a:spcAft>
              <a:buClr>
                <a:srgbClr val="3F3F3F"/>
              </a:buClr>
              <a:buSzPts val="1800"/>
              <a:buChar char="◦"/>
              <a:defRPr/>
            </a:lvl3pPr>
            <a:lvl4pPr marL="1828800" lvl="3" indent="-342900" algn="l">
              <a:lnSpc>
                <a:spcPct val="120000"/>
              </a:lnSpc>
              <a:spcBef>
                <a:spcPts val="400"/>
              </a:spcBef>
              <a:spcAft>
                <a:spcPts val="0"/>
              </a:spcAft>
              <a:buClr>
                <a:srgbClr val="3F3F3F"/>
              </a:buClr>
              <a:buSzPts val="1800"/>
              <a:buChar char="◦"/>
              <a:defRPr/>
            </a:lvl4pPr>
            <a:lvl5pPr marL="2286000" lvl="4" indent="-342900" algn="l">
              <a:lnSpc>
                <a:spcPct val="12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9" name="Google Shape;69;p18"/>
          <p:cNvSpPr txBox="1">
            <a:spLocks noGrp="1"/>
          </p:cNvSpPr>
          <p:nvPr>
            <p:ph type="body" idx="2"/>
          </p:nvPr>
        </p:nvSpPr>
        <p:spPr>
          <a:xfrm>
            <a:off x="643465" y="3043050"/>
            <a:ext cx="3517567" cy="3064505"/>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200"/>
              </a:spcBef>
              <a:spcAft>
                <a:spcPts val="0"/>
              </a:spcAft>
              <a:buSzPts val="1800"/>
              <a:buNone/>
              <a:defRPr sz="1800">
                <a:solidFill>
                  <a:srgbClr val="FFFFFF"/>
                </a:solidFill>
              </a:defRPr>
            </a:lvl1pPr>
            <a:lvl2pPr marL="914400" lvl="1" indent="-228600" algn="l">
              <a:lnSpc>
                <a:spcPct val="120000"/>
              </a:lnSpc>
              <a:spcBef>
                <a:spcPts val="200"/>
              </a:spcBef>
              <a:spcAft>
                <a:spcPts val="0"/>
              </a:spcAft>
              <a:buClr>
                <a:srgbClr val="3F3F3F"/>
              </a:buClr>
              <a:buSzPts val="1200"/>
              <a:buNone/>
              <a:defRPr sz="1200"/>
            </a:lvl2pPr>
            <a:lvl3pPr marL="1371600" lvl="2" indent="-228600" algn="l">
              <a:lnSpc>
                <a:spcPct val="120000"/>
              </a:lnSpc>
              <a:spcBef>
                <a:spcPts val="400"/>
              </a:spcBef>
              <a:spcAft>
                <a:spcPts val="0"/>
              </a:spcAft>
              <a:buClr>
                <a:srgbClr val="3F3F3F"/>
              </a:buClr>
              <a:buSzPts val="1000"/>
              <a:buNone/>
              <a:defRPr sz="1000"/>
            </a:lvl3pPr>
            <a:lvl4pPr marL="1828800" lvl="3" indent="-228600" algn="l">
              <a:lnSpc>
                <a:spcPct val="120000"/>
              </a:lnSpc>
              <a:spcBef>
                <a:spcPts val="400"/>
              </a:spcBef>
              <a:spcAft>
                <a:spcPts val="0"/>
              </a:spcAft>
              <a:buClr>
                <a:srgbClr val="3F3F3F"/>
              </a:buClr>
              <a:buSzPts val="900"/>
              <a:buNone/>
              <a:defRPr sz="900"/>
            </a:lvl4pPr>
            <a:lvl5pPr marL="2286000" lvl="4" indent="-228600" algn="l">
              <a:lnSpc>
                <a:spcPct val="120000"/>
              </a:lnSpc>
              <a:spcBef>
                <a:spcPts val="400"/>
              </a:spcBef>
              <a:spcAft>
                <a:spcPts val="0"/>
              </a:spcAft>
              <a:buClr>
                <a:srgbClr val="3F3F3F"/>
              </a:buClr>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70" name="Google Shape;70;p18"/>
          <p:cNvSpPr txBox="1">
            <a:spLocks noGrp="1"/>
          </p:cNvSpPr>
          <p:nvPr>
            <p:ph type="dt" idx="10"/>
          </p:nvPr>
        </p:nvSpPr>
        <p:spPr>
          <a:xfrm>
            <a:off x="643464" y="6446520"/>
            <a:ext cx="351756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8"/>
          <p:cNvSpPr txBox="1">
            <a:spLocks noGrp="1"/>
          </p:cNvSpPr>
          <p:nvPr>
            <p:ph type="ftr" idx="11"/>
          </p:nvPr>
        </p:nvSpPr>
        <p:spPr>
          <a:xfrm>
            <a:off x="5458983" y="6446520"/>
            <a:ext cx="533401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8"/>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800">
                <a:solidFill>
                  <a:schemeClr val="dk2"/>
                </a:solidFill>
                <a:latin typeface="Arial"/>
                <a:ea typeface="Arial"/>
                <a:cs typeface="Arial"/>
                <a:sym typeface="Arial"/>
              </a:defRPr>
            </a:lvl1pPr>
            <a:lvl2pPr marL="0" lvl="1" indent="0" algn="l">
              <a:spcBef>
                <a:spcPts val="0"/>
              </a:spcBef>
              <a:buNone/>
              <a:defRPr sz="800">
                <a:solidFill>
                  <a:schemeClr val="dk2"/>
                </a:solidFill>
                <a:latin typeface="Arial"/>
                <a:ea typeface="Arial"/>
                <a:cs typeface="Arial"/>
                <a:sym typeface="Arial"/>
              </a:defRPr>
            </a:lvl2pPr>
            <a:lvl3pPr marL="0" lvl="2" indent="0" algn="l">
              <a:spcBef>
                <a:spcPts val="0"/>
              </a:spcBef>
              <a:buNone/>
              <a:defRPr sz="800">
                <a:solidFill>
                  <a:schemeClr val="dk2"/>
                </a:solidFill>
                <a:latin typeface="Arial"/>
                <a:ea typeface="Arial"/>
                <a:cs typeface="Arial"/>
                <a:sym typeface="Arial"/>
              </a:defRPr>
            </a:lvl3pPr>
            <a:lvl4pPr marL="0" lvl="3" indent="0" algn="l">
              <a:spcBef>
                <a:spcPts val="0"/>
              </a:spcBef>
              <a:buNone/>
              <a:defRPr sz="800">
                <a:solidFill>
                  <a:schemeClr val="dk2"/>
                </a:solidFill>
                <a:latin typeface="Arial"/>
                <a:ea typeface="Arial"/>
                <a:cs typeface="Arial"/>
                <a:sym typeface="Arial"/>
              </a:defRPr>
            </a:lvl4pPr>
            <a:lvl5pPr marL="0" lvl="4" indent="0" algn="l">
              <a:spcBef>
                <a:spcPts val="0"/>
              </a:spcBef>
              <a:buNone/>
              <a:defRPr sz="800">
                <a:solidFill>
                  <a:schemeClr val="dk2"/>
                </a:solidFill>
                <a:latin typeface="Arial"/>
                <a:ea typeface="Arial"/>
                <a:cs typeface="Arial"/>
                <a:sym typeface="Arial"/>
              </a:defRPr>
            </a:lvl5pPr>
            <a:lvl6pPr marL="0" lvl="5" indent="0" algn="l">
              <a:spcBef>
                <a:spcPts val="0"/>
              </a:spcBef>
              <a:buNone/>
              <a:defRPr sz="800">
                <a:solidFill>
                  <a:schemeClr val="dk2"/>
                </a:solidFill>
                <a:latin typeface="Arial"/>
                <a:ea typeface="Arial"/>
                <a:cs typeface="Arial"/>
                <a:sym typeface="Arial"/>
              </a:defRPr>
            </a:lvl6pPr>
            <a:lvl7pPr marL="0" lvl="6" indent="0" algn="l">
              <a:spcBef>
                <a:spcPts val="0"/>
              </a:spcBef>
              <a:buNone/>
              <a:defRPr sz="800">
                <a:solidFill>
                  <a:schemeClr val="dk2"/>
                </a:solidFill>
                <a:latin typeface="Arial"/>
                <a:ea typeface="Arial"/>
                <a:cs typeface="Arial"/>
                <a:sym typeface="Arial"/>
              </a:defRPr>
            </a:lvl7pPr>
            <a:lvl8pPr marL="0" lvl="7" indent="0" algn="l">
              <a:spcBef>
                <a:spcPts val="0"/>
              </a:spcBef>
              <a:buNone/>
              <a:defRPr sz="800">
                <a:solidFill>
                  <a:schemeClr val="dk2"/>
                </a:solidFill>
                <a:latin typeface="Arial"/>
                <a:ea typeface="Arial"/>
                <a:cs typeface="Arial"/>
                <a:sym typeface="Arial"/>
              </a:defRPr>
            </a:lvl8pPr>
            <a:lvl9pPr marL="0" lvl="8" indent="0" algn="l">
              <a:spcBef>
                <a:spcPts val="0"/>
              </a:spcBef>
              <a:buNone/>
              <a:defRPr sz="800">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73"/>
        <p:cNvGrpSpPr/>
        <p:nvPr/>
      </p:nvGrpSpPr>
      <p:grpSpPr>
        <a:xfrm>
          <a:off x="0" y="0"/>
          <a:ext cx="0" cy="0"/>
          <a:chOff x="0" y="0"/>
          <a:chExt cx="0" cy="0"/>
        </a:xfrm>
      </p:grpSpPr>
      <p:sp>
        <p:nvSpPr>
          <p:cNvPr id="74" name="Google Shape;74;p19"/>
          <p:cNvSpPr/>
          <p:nvPr/>
        </p:nvSpPr>
        <p:spPr>
          <a:xfrm>
            <a:off x="0" y="4578350"/>
            <a:ext cx="12188825" cy="227965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9"/>
          <p:cNvSpPr>
            <a:spLocks noGrp="1"/>
          </p:cNvSpPr>
          <p:nvPr>
            <p:ph type="pic" idx="2"/>
          </p:nvPr>
        </p:nvSpPr>
        <p:spPr>
          <a:xfrm>
            <a:off x="15" y="0"/>
            <a:ext cx="12191985" cy="4578350"/>
          </a:xfrm>
          <a:prstGeom prst="rect">
            <a:avLst/>
          </a:prstGeom>
          <a:solidFill>
            <a:srgbClr val="D8D8D8"/>
          </a:solidFill>
          <a:ln>
            <a:noFill/>
          </a:ln>
        </p:spPr>
      </p:sp>
      <p:sp>
        <p:nvSpPr>
          <p:cNvPr id="76" name="Google Shape;76;p19"/>
          <p:cNvSpPr txBox="1">
            <a:spLocks noGrp="1"/>
          </p:cNvSpPr>
          <p:nvPr>
            <p:ph type="title"/>
          </p:nvPr>
        </p:nvSpPr>
        <p:spPr>
          <a:xfrm>
            <a:off x="1097279" y="4799362"/>
            <a:ext cx="10113645" cy="743682"/>
          </a:xfrm>
          <a:prstGeom prst="rect">
            <a:avLst/>
          </a:prstGeom>
          <a:noFill/>
          <a:ln>
            <a:noFill/>
          </a:ln>
        </p:spPr>
        <p:txBody>
          <a:bodyPr spcFirstLastPara="1" wrap="square" lIns="91425" tIns="0" rIns="91425" bIns="0" anchor="b" anchorCtr="0">
            <a:noAutofit/>
          </a:bodyPr>
          <a:lstStyle>
            <a:lvl1pPr lvl="0" algn="l">
              <a:lnSpc>
                <a:spcPct val="90000"/>
              </a:lnSpc>
              <a:spcBef>
                <a:spcPts val="0"/>
              </a:spcBef>
              <a:spcAft>
                <a:spcPts val="0"/>
              </a:spcAft>
              <a:buClr>
                <a:srgbClr val="FFFFFF"/>
              </a:buClr>
              <a:buSzPts val="3600"/>
              <a:buFont typeface="Arial"/>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19"/>
          <p:cNvSpPr txBox="1">
            <a:spLocks noGrp="1"/>
          </p:cNvSpPr>
          <p:nvPr>
            <p:ph type="body" idx="1"/>
          </p:nvPr>
        </p:nvSpPr>
        <p:spPr>
          <a:xfrm>
            <a:off x="1097279" y="5715000"/>
            <a:ext cx="10113264" cy="609600"/>
          </a:xfrm>
          <a:prstGeom prst="rect">
            <a:avLst/>
          </a:prstGeom>
          <a:noFill/>
          <a:ln>
            <a:noFill/>
          </a:ln>
        </p:spPr>
        <p:txBody>
          <a:bodyPr spcFirstLastPara="1" wrap="square" lIns="91425" tIns="0" rIns="91425" bIns="0" anchor="t" anchorCtr="0">
            <a:normAutofit/>
          </a:bodyPr>
          <a:lstStyle>
            <a:lvl1pPr marL="457200" lvl="0" indent="-228600" algn="l">
              <a:lnSpc>
                <a:spcPct val="120000"/>
              </a:lnSpc>
              <a:spcBef>
                <a:spcPts val="0"/>
              </a:spcBef>
              <a:spcAft>
                <a:spcPts val="0"/>
              </a:spcAft>
              <a:buSzPts val="1800"/>
              <a:buNone/>
              <a:defRPr sz="1800">
                <a:solidFill>
                  <a:srgbClr val="FFFFFF"/>
                </a:solidFill>
              </a:defRPr>
            </a:lvl1pPr>
            <a:lvl2pPr marL="914400" lvl="1" indent="-228600" algn="l">
              <a:lnSpc>
                <a:spcPct val="120000"/>
              </a:lnSpc>
              <a:spcBef>
                <a:spcPts val="600"/>
              </a:spcBef>
              <a:spcAft>
                <a:spcPts val="0"/>
              </a:spcAft>
              <a:buClr>
                <a:srgbClr val="3F3F3F"/>
              </a:buClr>
              <a:buSzPts val="1200"/>
              <a:buNone/>
              <a:defRPr sz="1200"/>
            </a:lvl2pPr>
            <a:lvl3pPr marL="1371600" lvl="2" indent="-228600" algn="l">
              <a:lnSpc>
                <a:spcPct val="120000"/>
              </a:lnSpc>
              <a:spcBef>
                <a:spcPts val="400"/>
              </a:spcBef>
              <a:spcAft>
                <a:spcPts val="0"/>
              </a:spcAft>
              <a:buClr>
                <a:srgbClr val="3F3F3F"/>
              </a:buClr>
              <a:buSzPts val="1000"/>
              <a:buNone/>
              <a:defRPr sz="1000"/>
            </a:lvl3pPr>
            <a:lvl4pPr marL="1828800" lvl="3" indent="-228600" algn="l">
              <a:lnSpc>
                <a:spcPct val="120000"/>
              </a:lnSpc>
              <a:spcBef>
                <a:spcPts val="400"/>
              </a:spcBef>
              <a:spcAft>
                <a:spcPts val="0"/>
              </a:spcAft>
              <a:buClr>
                <a:srgbClr val="3F3F3F"/>
              </a:buClr>
              <a:buSzPts val="900"/>
              <a:buNone/>
              <a:defRPr sz="900"/>
            </a:lvl4pPr>
            <a:lvl5pPr marL="2286000" lvl="4" indent="-228600" algn="l">
              <a:lnSpc>
                <a:spcPct val="120000"/>
              </a:lnSpc>
              <a:spcBef>
                <a:spcPts val="400"/>
              </a:spcBef>
              <a:spcAft>
                <a:spcPts val="0"/>
              </a:spcAft>
              <a:buClr>
                <a:srgbClr val="3F3F3F"/>
              </a:buClr>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78" name="Google Shape;78;p19"/>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9"/>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9"/>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0"/>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0"/>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rgbClr val="3F3F3F"/>
              </a:buClr>
              <a:buSzPts val="4400"/>
              <a:buFont typeface="Arial"/>
              <a:buNone/>
              <a:defRPr sz="4400" b="0" i="0" u="none" strike="noStrike" cap="none">
                <a:solidFill>
                  <a:srgbClr val="3F3F3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0"/>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lvl1pPr marL="457200" marR="0" lvl="0" indent="-349250" algn="l" rtl="0">
              <a:lnSpc>
                <a:spcPct val="120000"/>
              </a:lnSpc>
              <a:spcBef>
                <a:spcPts val="1200"/>
              </a:spcBef>
              <a:spcAft>
                <a:spcPts val="0"/>
              </a:spcAft>
              <a:buClr>
                <a:schemeClr val="accent1"/>
              </a:buClr>
              <a:buSzPts val="1900"/>
              <a:buFont typeface="Calibri"/>
              <a:buChar char=" "/>
              <a:defRPr sz="1900" b="0" i="0" u="none" strike="noStrike" cap="none">
                <a:solidFill>
                  <a:srgbClr val="3F3F3F"/>
                </a:solidFill>
                <a:latin typeface="Arial"/>
                <a:ea typeface="Arial"/>
                <a:cs typeface="Arial"/>
                <a:sym typeface="Arial"/>
              </a:defRPr>
            </a:lvl1pPr>
            <a:lvl2pPr marL="914400" marR="0" lvl="1" indent="-336550" algn="l" rtl="0">
              <a:lnSpc>
                <a:spcPct val="120000"/>
              </a:lnSpc>
              <a:spcBef>
                <a:spcPts val="200"/>
              </a:spcBef>
              <a:spcAft>
                <a:spcPts val="0"/>
              </a:spcAft>
              <a:buClr>
                <a:srgbClr val="3F3F3F"/>
              </a:buClr>
              <a:buSzPts val="1700"/>
              <a:buFont typeface="Calibri"/>
              <a:buChar char="◦"/>
              <a:defRPr sz="1700" b="0" i="0" u="none" strike="noStrike" cap="none">
                <a:solidFill>
                  <a:srgbClr val="3F3F3F"/>
                </a:solidFill>
                <a:latin typeface="Arial"/>
                <a:ea typeface="Arial"/>
                <a:cs typeface="Arial"/>
                <a:sym typeface="Arial"/>
              </a:defRPr>
            </a:lvl2pPr>
            <a:lvl3pPr marL="1371600" marR="0" lvl="2" indent="-311150" algn="l" rtl="0">
              <a:lnSpc>
                <a:spcPct val="120000"/>
              </a:lnSpc>
              <a:spcBef>
                <a:spcPts val="400"/>
              </a:spcBef>
              <a:spcAft>
                <a:spcPts val="0"/>
              </a:spcAft>
              <a:buClr>
                <a:srgbClr val="3F3F3F"/>
              </a:buClr>
              <a:buSzPts val="1300"/>
              <a:buFont typeface="Calibri"/>
              <a:buChar char="◦"/>
              <a:defRPr sz="1300" b="0" i="0" u="none" strike="noStrike" cap="none">
                <a:solidFill>
                  <a:srgbClr val="3F3F3F"/>
                </a:solidFill>
                <a:latin typeface="Arial"/>
                <a:ea typeface="Arial"/>
                <a:cs typeface="Arial"/>
                <a:sym typeface="Arial"/>
              </a:defRPr>
            </a:lvl3pPr>
            <a:lvl4pPr marL="1828800" marR="0" lvl="3" indent="-311150" algn="l" rtl="0">
              <a:lnSpc>
                <a:spcPct val="120000"/>
              </a:lnSpc>
              <a:spcBef>
                <a:spcPts val="400"/>
              </a:spcBef>
              <a:spcAft>
                <a:spcPts val="0"/>
              </a:spcAft>
              <a:buClr>
                <a:srgbClr val="3F3F3F"/>
              </a:buClr>
              <a:buSzPts val="1300"/>
              <a:buFont typeface="Calibri"/>
              <a:buChar char="◦"/>
              <a:defRPr sz="1300" b="0" i="0" u="none" strike="noStrike" cap="none">
                <a:solidFill>
                  <a:srgbClr val="3F3F3F"/>
                </a:solidFill>
                <a:latin typeface="Arial"/>
                <a:ea typeface="Arial"/>
                <a:cs typeface="Arial"/>
                <a:sym typeface="Arial"/>
              </a:defRPr>
            </a:lvl4pPr>
            <a:lvl5pPr marL="2286000" marR="0" lvl="4" indent="-311150" algn="l" rtl="0">
              <a:lnSpc>
                <a:spcPct val="120000"/>
              </a:lnSpc>
              <a:spcBef>
                <a:spcPts val="400"/>
              </a:spcBef>
              <a:spcAft>
                <a:spcPts val="0"/>
              </a:spcAft>
              <a:buClr>
                <a:srgbClr val="3F3F3F"/>
              </a:buClr>
              <a:buSzPts val="1300"/>
              <a:buFont typeface="Calibri"/>
              <a:buChar char="◦"/>
              <a:defRPr sz="1300" b="0" i="0" u="none" strike="noStrike" cap="none">
                <a:solidFill>
                  <a:srgbClr val="3F3F3F"/>
                </a:solidFill>
                <a:latin typeface="Arial"/>
                <a:ea typeface="Arial"/>
                <a:cs typeface="Arial"/>
                <a:sym typeface="Arial"/>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Arial"/>
                <a:ea typeface="Arial"/>
                <a:cs typeface="Arial"/>
                <a:sym typeface="Arial"/>
              </a:defRPr>
            </a:lvl9pPr>
          </a:lstStyle>
          <a:p>
            <a:endParaRPr/>
          </a:p>
        </p:txBody>
      </p:sp>
      <p:sp>
        <p:nvSpPr>
          <p:cNvPr id="13" name="Google Shape;13;p10"/>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800" b="0" i="0" u="none" strike="noStrike" cap="none">
                <a:solidFill>
                  <a:srgbClr val="FFFFFF"/>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0"/>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800" b="0" i="0" u="none" strike="noStrike" cap="none">
                <a:solidFill>
                  <a:srgbClr val="FFFFFF"/>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5" name="Google Shape;15;p10"/>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800" b="0" i="0" u="none" strike="noStrike" cap="none">
                <a:solidFill>
                  <a:srgbClr val="FFFFFF"/>
                </a:solidFill>
                <a:latin typeface="Arial"/>
                <a:ea typeface="Arial"/>
                <a:cs typeface="Arial"/>
                <a:sym typeface="Arial"/>
              </a:defRPr>
            </a:lvl1pPr>
            <a:lvl2pPr marL="0" marR="0" lvl="1" indent="0" algn="l" rtl="0">
              <a:spcBef>
                <a:spcPts val="0"/>
              </a:spcBef>
              <a:buNone/>
              <a:defRPr sz="800" b="0" i="0" u="none" strike="noStrike" cap="none">
                <a:solidFill>
                  <a:srgbClr val="FFFFFF"/>
                </a:solidFill>
                <a:latin typeface="Arial"/>
                <a:ea typeface="Arial"/>
                <a:cs typeface="Arial"/>
                <a:sym typeface="Arial"/>
              </a:defRPr>
            </a:lvl2pPr>
            <a:lvl3pPr marL="0" marR="0" lvl="2" indent="0" algn="l" rtl="0">
              <a:spcBef>
                <a:spcPts val="0"/>
              </a:spcBef>
              <a:buNone/>
              <a:defRPr sz="800" b="0" i="0" u="none" strike="noStrike" cap="none">
                <a:solidFill>
                  <a:srgbClr val="FFFFFF"/>
                </a:solidFill>
                <a:latin typeface="Arial"/>
                <a:ea typeface="Arial"/>
                <a:cs typeface="Arial"/>
                <a:sym typeface="Arial"/>
              </a:defRPr>
            </a:lvl3pPr>
            <a:lvl4pPr marL="0" marR="0" lvl="3" indent="0" algn="l" rtl="0">
              <a:spcBef>
                <a:spcPts val="0"/>
              </a:spcBef>
              <a:buNone/>
              <a:defRPr sz="800" b="0" i="0" u="none" strike="noStrike" cap="none">
                <a:solidFill>
                  <a:srgbClr val="FFFFFF"/>
                </a:solidFill>
                <a:latin typeface="Arial"/>
                <a:ea typeface="Arial"/>
                <a:cs typeface="Arial"/>
                <a:sym typeface="Arial"/>
              </a:defRPr>
            </a:lvl4pPr>
            <a:lvl5pPr marL="0" marR="0" lvl="4" indent="0" algn="l" rtl="0">
              <a:spcBef>
                <a:spcPts val="0"/>
              </a:spcBef>
              <a:buNone/>
              <a:defRPr sz="800" b="0" i="0" u="none" strike="noStrike" cap="none">
                <a:solidFill>
                  <a:srgbClr val="FFFFFF"/>
                </a:solidFill>
                <a:latin typeface="Arial"/>
                <a:ea typeface="Arial"/>
                <a:cs typeface="Arial"/>
                <a:sym typeface="Arial"/>
              </a:defRPr>
            </a:lvl5pPr>
            <a:lvl6pPr marL="0" marR="0" lvl="5" indent="0" algn="l" rtl="0">
              <a:spcBef>
                <a:spcPts val="0"/>
              </a:spcBef>
              <a:buNone/>
              <a:defRPr sz="800" b="0" i="0" u="none" strike="noStrike" cap="none">
                <a:solidFill>
                  <a:srgbClr val="FFFFFF"/>
                </a:solidFill>
                <a:latin typeface="Arial"/>
                <a:ea typeface="Arial"/>
                <a:cs typeface="Arial"/>
                <a:sym typeface="Arial"/>
              </a:defRPr>
            </a:lvl6pPr>
            <a:lvl7pPr marL="0" marR="0" lvl="6" indent="0" algn="l" rtl="0">
              <a:spcBef>
                <a:spcPts val="0"/>
              </a:spcBef>
              <a:buNone/>
              <a:defRPr sz="800" b="0" i="0" u="none" strike="noStrike" cap="none">
                <a:solidFill>
                  <a:srgbClr val="FFFFFF"/>
                </a:solidFill>
                <a:latin typeface="Arial"/>
                <a:ea typeface="Arial"/>
                <a:cs typeface="Arial"/>
                <a:sym typeface="Arial"/>
              </a:defRPr>
            </a:lvl7pPr>
            <a:lvl8pPr marL="0" marR="0" lvl="7" indent="0" algn="l" rtl="0">
              <a:spcBef>
                <a:spcPts val="0"/>
              </a:spcBef>
              <a:buNone/>
              <a:defRPr sz="800" b="0" i="0" u="none" strike="noStrike" cap="none">
                <a:solidFill>
                  <a:srgbClr val="FFFFFF"/>
                </a:solidFill>
                <a:latin typeface="Arial"/>
                <a:ea typeface="Arial"/>
                <a:cs typeface="Arial"/>
                <a:sym typeface="Arial"/>
              </a:defRPr>
            </a:lvl8pPr>
            <a:lvl9pPr marL="0" marR="0" lvl="8" indent="0" algn="l" rtl="0">
              <a:spcBef>
                <a:spcPts val="0"/>
              </a:spcBef>
              <a:buNone/>
              <a:defRPr sz="800" b="0" i="0" u="none" strike="noStrike" cap="none">
                <a:solidFill>
                  <a:srgbClr val="FFFFF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ES"/>
              <a:t>‹#›</a:t>
            </a:fld>
            <a:endParaRPr/>
          </a:p>
        </p:txBody>
      </p:sp>
      <p:cxnSp>
        <p:nvCxnSpPr>
          <p:cNvPr id="16" name="Google Shape;16;p10"/>
          <p:cNvCxnSpPr/>
          <p:nvPr/>
        </p:nvCxnSpPr>
        <p:spPr>
          <a:xfrm>
            <a:off x="1193532" y="1897380"/>
            <a:ext cx="9966960" cy="0"/>
          </a:xfrm>
          <a:prstGeom prst="straightConnector1">
            <a:avLst/>
          </a:prstGeom>
          <a:noFill/>
          <a:ln w="12700" cap="flat" cmpd="sng">
            <a:solidFill>
              <a:srgbClr val="3F3F3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8" Type="http://schemas.openxmlformats.org/officeDocument/2006/relationships/hyperlink" Target="http://www.menti.com/" TargetMode="External"/><Relationship Id="rId3" Type="http://schemas.openxmlformats.org/officeDocument/2006/relationships/hyperlink" Target="mailto:zaranda@pih.org" TargetMode="External"/><Relationship Id="rId7"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
          <p:cNvSpPr txBox="1">
            <a:spLocks noGrp="1"/>
          </p:cNvSpPr>
          <p:nvPr>
            <p:ph type="ctrTitle"/>
          </p:nvPr>
        </p:nvSpPr>
        <p:spPr>
          <a:xfrm>
            <a:off x="1100051" y="812731"/>
            <a:ext cx="10195478" cy="356616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3600"/>
              <a:buFont typeface="Arial"/>
              <a:buNone/>
            </a:pPr>
            <a:br>
              <a:rPr lang="es-ES" sz="3600">
                <a:solidFill>
                  <a:schemeClr val="dk1"/>
                </a:solidFill>
              </a:rPr>
            </a:br>
            <a:r>
              <a:rPr lang="es-ES" sz="3600" b="1">
                <a:solidFill>
                  <a:schemeClr val="dk1"/>
                </a:solidFill>
                <a:latin typeface="Gill Sans"/>
                <a:ea typeface="Gill Sans"/>
                <a:cs typeface="Gill Sans"/>
                <a:sym typeface="Gill Sans"/>
              </a:rPr>
              <a:t>Implementation and evolution of a community health worker-led COVID-19 contact tracing intervention in Chiapas, Mexico </a:t>
            </a:r>
            <a:br>
              <a:rPr lang="es-ES" sz="3600" b="1">
                <a:solidFill>
                  <a:schemeClr val="dk1"/>
                </a:solidFill>
                <a:latin typeface="Gill Sans"/>
                <a:ea typeface="Gill Sans"/>
                <a:cs typeface="Gill Sans"/>
                <a:sym typeface="Gill Sans"/>
              </a:rPr>
            </a:br>
            <a:endParaRPr sz="3600">
              <a:solidFill>
                <a:schemeClr val="dk1"/>
              </a:solidFill>
              <a:latin typeface="Gill Sans"/>
              <a:ea typeface="Gill Sans"/>
              <a:cs typeface="Gill Sans"/>
              <a:sym typeface="Gill Sans"/>
            </a:endParaRPr>
          </a:p>
        </p:txBody>
      </p:sp>
      <p:sp>
        <p:nvSpPr>
          <p:cNvPr id="99" name="Google Shape;99;p1"/>
          <p:cNvSpPr txBox="1"/>
          <p:nvPr/>
        </p:nvSpPr>
        <p:spPr>
          <a:xfrm>
            <a:off x="1100051" y="4904510"/>
            <a:ext cx="10195478" cy="448887"/>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1200"/>
              <a:buFont typeface="Gill Sans"/>
              <a:buNone/>
            </a:pPr>
            <a:r>
              <a:rPr lang="es-ES" sz="1200" b="0" i="0" u="none" strike="noStrike" cap="none">
                <a:solidFill>
                  <a:schemeClr val="dk1"/>
                </a:solidFill>
                <a:latin typeface="Gill Sans"/>
                <a:ea typeface="Gill Sans"/>
                <a:cs typeface="Gill Sans"/>
                <a:sym typeface="Gill Sans"/>
              </a:rPr>
              <a:t>Zeus Aranda Remon</a:t>
            </a:r>
            <a:endParaRPr/>
          </a:p>
          <a:p>
            <a:pPr marL="0" marR="0" lvl="0" indent="0" algn="l" rtl="0">
              <a:lnSpc>
                <a:spcPct val="90000"/>
              </a:lnSpc>
              <a:spcBef>
                <a:spcPts val="0"/>
              </a:spcBef>
              <a:spcAft>
                <a:spcPts val="0"/>
              </a:spcAft>
              <a:buClr>
                <a:schemeClr val="dk1"/>
              </a:buClr>
              <a:buSzPts val="1200"/>
              <a:buFont typeface="Gill Sans"/>
              <a:buNone/>
            </a:pPr>
            <a:r>
              <a:rPr lang="es-ES" sz="1200" b="0" i="0" u="none" strike="noStrike" cap="none">
                <a:solidFill>
                  <a:schemeClr val="dk1"/>
                </a:solidFill>
                <a:latin typeface="Gill Sans"/>
                <a:ea typeface="Gill Sans"/>
                <a:cs typeface="Gill Sans"/>
                <a:sym typeface="Gill Sans"/>
              </a:rPr>
              <a:t>Research &amp; Impact Coordinator, Partners In Health Mexico (Compañeros En Salud)</a:t>
            </a:r>
            <a:endParaRPr/>
          </a:p>
        </p:txBody>
      </p:sp>
      <p:pic>
        <p:nvPicPr>
          <p:cNvPr id="100" name="Google Shape;100;p1"/>
          <p:cNvPicPr preferRelativeResize="0"/>
          <p:nvPr/>
        </p:nvPicPr>
        <p:blipFill rotWithShape="1">
          <a:blip r:embed="rId3">
            <a:alphaModFix/>
          </a:blip>
          <a:srcRect/>
          <a:stretch/>
        </p:blipFill>
        <p:spPr>
          <a:xfrm>
            <a:off x="1204998" y="5511341"/>
            <a:ext cx="1217717" cy="482330"/>
          </a:xfrm>
          <a:prstGeom prst="rect">
            <a:avLst/>
          </a:prstGeom>
          <a:noFill/>
          <a:ln>
            <a:noFill/>
          </a:ln>
        </p:spPr>
      </p:pic>
      <p:pic>
        <p:nvPicPr>
          <p:cNvPr id="101" name="Google Shape;101;p1"/>
          <p:cNvPicPr preferRelativeResize="0"/>
          <p:nvPr/>
        </p:nvPicPr>
        <p:blipFill rotWithShape="1">
          <a:blip r:embed="rId4">
            <a:alphaModFix/>
          </a:blip>
          <a:srcRect t="23807" b="69096"/>
          <a:stretch/>
        </p:blipFill>
        <p:spPr>
          <a:xfrm>
            <a:off x="0" y="6341108"/>
            <a:ext cx="12192001" cy="579222"/>
          </a:xfrm>
          <a:prstGeom prst="rect">
            <a:avLst/>
          </a:prstGeom>
          <a:noFill/>
          <a:ln>
            <a:noFill/>
          </a:ln>
        </p:spPr>
      </p:pic>
      <p:sp>
        <p:nvSpPr>
          <p:cNvPr id="102" name="Google Shape;102;p1"/>
          <p:cNvSpPr txBox="1"/>
          <p:nvPr/>
        </p:nvSpPr>
        <p:spPr>
          <a:xfrm>
            <a:off x="7194424" y="4135271"/>
            <a:ext cx="3975158" cy="448887"/>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Clr>
                <a:schemeClr val="dk1"/>
              </a:buClr>
              <a:buSzPts val="1200"/>
              <a:buFont typeface="Gill Sans"/>
              <a:buNone/>
            </a:pPr>
            <a:r>
              <a:rPr lang="es-ES" sz="1200" b="0" i="0" u="none" strike="noStrike" cap="none">
                <a:solidFill>
                  <a:schemeClr val="dk1"/>
                </a:solidFill>
                <a:latin typeface="Gill Sans"/>
                <a:ea typeface="Gill Sans"/>
                <a:cs typeface="Gill Sans"/>
                <a:sym typeface="Gill Sans"/>
              </a:rPr>
              <a:t>November 4, 2022</a:t>
            </a:r>
            <a:endParaRPr sz="12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7"/>
        <p:cNvGrpSpPr/>
        <p:nvPr/>
      </p:nvGrpSpPr>
      <p:grpSpPr>
        <a:xfrm>
          <a:off x="0" y="0"/>
          <a:ext cx="0" cy="0"/>
          <a:chOff x="0" y="0"/>
          <a:chExt cx="0" cy="0"/>
        </a:xfrm>
      </p:grpSpPr>
      <p:sp>
        <p:nvSpPr>
          <p:cNvPr id="108" name="Google Shape;108;p2"/>
          <p:cNvSpPr txBox="1"/>
          <p:nvPr/>
        </p:nvSpPr>
        <p:spPr>
          <a:xfrm>
            <a:off x="4792980" y="286603"/>
            <a:ext cx="6759148" cy="1450757"/>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3F3F3F"/>
              </a:buClr>
              <a:buSzPts val="3200"/>
              <a:buFont typeface="Arial"/>
              <a:buNone/>
            </a:pPr>
            <a:endParaRPr sz="3200" b="1" i="0" u="none" strike="noStrike" cap="none">
              <a:solidFill>
                <a:schemeClr val="dk1"/>
              </a:solidFill>
              <a:latin typeface="Arial"/>
              <a:ea typeface="Arial"/>
              <a:cs typeface="Arial"/>
              <a:sym typeface="Arial"/>
            </a:endParaRPr>
          </a:p>
        </p:txBody>
      </p:sp>
      <p:sp>
        <p:nvSpPr>
          <p:cNvPr id="109" name="Google Shape;109;p2"/>
          <p:cNvSpPr txBox="1"/>
          <p:nvPr/>
        </p:nvSpPr>
        <p:spPr>
          <a:xfrm>
            <a:off x="1340600" y="2358137"/>
            <a:ext cx="9510799" cy="4236957"/>
          </a:xfrm>
          <a:prstGeom prst="rect">
            <a:avLst/>
          </a:prstGeom>
          <a:noFill/>
          <a:ln>
            <a:noFill/>
          </a:ln>
        </p:spPr>
        <p:txBody>
          <a:bodyPr spcFirstLastPara="1" wrap="square" lIns="0" tIns="45700" rIns="0" bIns="45700" anchor="t" anchorCtr="0">
            <a:noAutofit/>
          </a:bodyPr>
          <a:lstStyle/>
          <a:p>
            <a:pPr marL="91440" marR="0" lvl="0" indent="0" algn="l" rtl="0">
              <a:lnSpc>
                <a:spcPct val="120000"/>
              </a:lnSpc>
              <a:spcBef>
                <a:spcPts val="0"/>
              </a:spcBef>
              <a:spcAft>
                <a:spcPts val="0"/>
              </a:spcAft>
              <a:buClr>
                <a:schemeClr val="accent1"/>
              </a:buClr>
              <a:buSzPts val="1600"/>
              <a:buFont typeface="Calibri"/>
              <a:buNone/>
            </a:pPr>
            <a:endParaRPr sz="1600" b="0" i="0" u="none" strike="noStrike" cap="none">
              <a:solidFill>
                <a:schemeClr val="dk1"/>
              </a:solidFill>
              <a:latin typeface="Arial"/>
              <a:ea typeface="Arial"/>
              <a:cs typeface="Arial"/>
              <a:sym typeface="Arial"/>
            </a:endParaRPr>
          </a:p>
          <a:p>
            <a:pPr marL="0" marR="0" lvl="0" indent="0" algn="l" rtl="0">
              <a:lnSpc>
                <a:spcPct val="110000"/>
              </a:lnSpc>
              <a:spcBef>
                <a:spcPts val="1400"/>
              </a:spcBef>
              <a:spcAft>
                <a:spcPts val="0"/>
              </a:spcAft>
              <a:buClr>
                <a:schemeClr val="accent1"/>
              </a:buClr>
              <a:buSzPts val="1400"/>
              <a:buFont typeface="Calibri"/>
              <a:buNone/>
            </a:pPr>
            <a:endParaRPr sz="1400" b="0" i="0" u="none" strike="noStrike" cap="none">
              <a:solidFill>
                <a:schemeClr val="dk1"/>
              </a:solidFill>
              <a:latin typeface="Arial"/>
              <a:ea typeface="Arial"/>
              <a:cs typeface="Arial"/>
              <a:sym typeface="Arial"/>
            </a:endParaRPr>
          </a:p>
          <a:p>
            <a:pPr marL="0" marR="0" lvl="0" indent="0" algn="l" rtl="0">
              <a:lnSpc>
                <a:spcPct val="110000"/>
              </a:lnSpc>
              <a:spcBef>
                <a:spcPts val="1400"/>
              </a:spcBef>
              <a:spcAft>
                <a:spcPts val="0"/>
              </a:spcAft>
              <a:buClr>
                <a:schemeClr val="accent1"/>
              </a:buClr>
              <a:buSzPts val="1400"/>
              <a:buFont typeface="Calibri"/>
              <a:buNone/>
            </a:pPr>
            <a:endParaRPr sz="1400" b="0" i="0" u="none" strike="noStrike" cap="none">
              <a:solidFill>
                <a:schemeClr val="dk1"/>
              </a:solidFill>
              <a:latin typeface="Arial"/>
              <a:ea typeface="Arial"/>
              <a:cs typeface="Arial"/>
              <a:sym typeface="Arial"/>
            </a:endParaRPr>
          </a:p>
        </p:txBody>
      </p:sp>
      <p:pic>
        <p:nvPicPr>
          <p:cNvPr id="110" name="Google Shape;110;p2"/>
          <p:cNvPicPr preferRelativeResize="0"/>
          <p:nvPr/>
        </p:nvPicPr>
        <p:blipFill rotWithShape="1">
          <a:blip r:embed="rId3">
            <a:alphaModFix/>
          </a:blip>
          <a:srcRect t="23807" b="69096"/>
          <a:stretch/>
        </p:blipFill>
        <p:spPr>
          <a:xfrm>
            <a:off x="0" y="6341108"/>
            <a:ext cx="12192001" cy="579222"/>
          </a:xfrm>
          <a:prstGeom prst="rect">
            <a:avLst/>
          </a:prstGeom>
          <a:noFill/>
          <a:ln>
            <a:noFill/>
          </a:ln>
        </p:spPr>
      </p:pic>
      <p:sp>
        <p:nvSpPr>
          <p:cNvPr id="111" name="Google Shape;111;p2"/>
          <p:cNvSpPr/>
          <p:nvPr/>
        </p:nvSpPr>
        <p:spPr>
          <a:xfrm>
            <a:off x="1097280" y="2358960"/>
            <a:ext cx="9412382" cy="34163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700" b="1" i="0" u="none" strike="noStrike" cap="none">
                <a:solidFill>
                  <a:schemeClr val="dk1"/>
                </a:solidFill>
                <a:latin typeface="Arial"/>
                <a:ea typeface="Arial"/>
                <a:cs typeface="Arial"/>
                <a:sym typeface="Arial"/>
              </a:rPr>
              <a:t>Zeus Aranda</a:t>
            </a:r>
            <a:r>
              <a:rPr lang="es-ES" sz="1700" b="0" i="0" u="none" strike="noStrike" cap="none" baseline="30000">
                <a:solidFill>
                  <a:schemeClr val="dk1"/>
                </a:solidFill>
                <a:latin typeface="Arial"/>
                <a:ea typeface="Arial"/>
                <a:cs typeface="Arial"/>
                <a:sym typeface="Arial"/>
              </a:rPr>
              <a:t>1,2</a:t>
            </a:r>
            <a:r>
              <a:rPr lang="es-ES" sz="1700" b="0" i="0" u="none" strike="noStrike" cap="none">
                <a:solidFill>
                  <a:schemeClr val="dk1"/>
                </a:solidFill>
                <a:latin typeface="Arial"/>
                <a:ea typeface="Arial"/>
                <a:cs typeface="Arial"/>
                <a:sym typeface="Arial"/>
              </a:rPr>
              <a:t>, </a:t>
            </a:r>
            <a:r>
              <a:rPr lang="es-ES" sz="1700" b="1" i="0" u="none" strike="noStrike" cap="none">
                <a:solidFill>
                  <a:schemeClr val="dk1"/>
                </a:solidFill>
                <a:latin typeface="Arial"/>
                <a:ea typeface="Arial"/>
                <a:cs typeface="Arial"/>
                <a:sym typeface="Arial"/>
              </a:rPr>
              <a:t>Sandra Vázquez</a:t>
            </a:r>
            <a:r>
              <a:rPr lang="es-ES" sz="1700" b="0" i="0" u="none" strike="noStrike" cap="none" baseline="30000">
                <a:solidFill>
                  <a:schemeClr val="dk1"/>
                </a:solidFill>
                <a:latin typeface="Arial"/>
                <a:ea typeface="Arial"/>
                <a:cs typeface="Arial"/>
                <a:sym typeface="Arial"/>
              </a:rPr>
              <a:t>1</a:t>
            </a:r>
            <a:r>
              <a:rPr lang="es-ES" sz="1700" b="0" i="0" u="none" strike="noStrike" cap="none">
                <a:solidFill>
                  <a:schemeClr val="dk1"/>
                </a:solidFill>
                <a:latin typeface="Arial"/>
                <a:ea typeface="Arial"/>
                <a:cs typeface="Arial"/>
                <a:sym typeface="Arial"/>
              </a:rPr>
              <a:t>, </a:t>
            </a:r>
            <a:r>
              <a:rPr lang="es-ES" sz="1700" b="1" i="0" u="none" strike="noStrike" cap="none">
                <a:solidFill>
                  <a:schemeClr val="dk1"/>
                </a:solidFill>
                <a:latin typeface="Arial"/>
                <a:ea typeface="Arial"/>
                <a:cs typeface="Arial"/>
                <a:sym typeface="Arial"/>
              </a:rPr>
              <a:t>Anuraag Gopaluni</a:t>
            </a:r>
            <a:r>
              <a:rPr lang="es-ES" sz="1700" b="0" i="0" u="none" strike="noStrike" cap="none" baseline="30000">
                <a:solidFill>
                  <a:schemeClr val="dk1"/>
                </a:solidFill>
                <a:latin typeface="Arial"/>
                <a:ea typeface="Arial"/>
                <a:cs typeface="Arial"/>
                <a:sym typeface="Arial"/>
              </a:rPr>
              <a:t>3</a:t>
            </a:r>
            <a:r>
              <a:rPr lang="es-ES" sz="1700" b="0" i="0" u="none" strike="noStrike" cap="none">
                <a:solidFill>
                  <a:schemeClr val="dk1"/>
                </a:solidFill>
                <a:latin typeface="Arial"/>
                <a:ea typeface="Arial"/>
                <a:cs typeface="Arial"/>
                <a:sym typeface="Arial"/>
              </a:rPr>
              <a:t>, </a:t>
            </a:r>
            <a:r>
              <a:rPr lang="es-ES" sz="1700" b="1" i="0" u="none" strike="noStrike" cap="none">
                <a:solidFill>
                  <a:schemeClr val="dk1"/>
                </a:solidFill>
                <a:latin typeface="Arial"/>
                <a:ea typeface="Arial"/>
                <a:cs typeface="Arial"/>
                <a:sym typeface="Arial"/>
              </a:rPr>
              <a:t>Laura Martínez</a:t>
            </a:r>
            <a:r>
              <a:rPr lang="es-ES" sz="1700" b="0" i="0" u="none" strike="noStrike" cap="none" baseline="30000">
                <a:solidFill>
                  <a:schemeClr val="dk1"/>
                </a:solidFill>
                <a:latin typeface="Arial"/>
                <a:ea typeface="Arial"/>
                <a:cs typeface="Arial"/>
                <a:sym typeface="Arial"/>
              </a:rPr>
              <a:t>4</a:t>
            </a:r>
            <a:r>
              <a:rPr lang="es-ES" sz="1700" b="0" i="0" u="none" strike="noStrike" cap="none">
                <a:solidFill>
                  <a:schemeClr val="dk1"/>
                </a:solidFill>
                <a:latin typeface="Arial"/>
                <a:ea typeface="Arial"/>
                <a:cs typeface="Arial"/>
                <a:sym typeface="Arial"/>
              </a:rPr>
              <a:t>, </a:t>
            </a:r>
            <a:r>
              <a:rPr lang="es-ES" sz="1700" b="1" i="0" u="none" strike="noStrike" cap="none">
                <a:solidFill>
                  <a:schemeClr val="dk1"/>
                </a:solidFill>
                <a:latin typeface="Arial"/>
                <a:ea typeface="Arial"/>
                <a:cs typeface="Arial"/>
                <a:sym typeface="Arial"/>
              </a:rPr>
              <a:t>Mayra Ramírez</a:t>
            </a:r>
            <a:r>
              <a:rPr lang="es-ES" sz="1700" b="0" i="0" u="none" strike="noStrike" cap="none" baseline="30000">
                <a:solidFill>
                  <a:schemeClr val="dk1"/>
                </a:solidFill>
                <a:latin typeface="Arial"/>
                <a:ea typeface="Arial"/>
                <a:cs typeface="Arial"/>
                <a:sym typeface="Arial"/>
              </a:rPr>
              <a:t>1</a:t>
            </a:r>
            <a:r>
              <a:rPr lang="es-ES" sz="1700" b="0" i="0" u="none" strike="noStrike" cap="none">
                <a:solidFill>
                  <a:schemeClr val="dk1"/>
                </a:solidFill>
                <a:latin typeface="Arial"/>
                <a:ea typeface="Arial"/>
                <a:cs typeface="Arial"/>
                <a:sym typeface="Arial"/>
              </a:rPr>
              <a:t>, </a:t>
            </a:r>
            <a:r>
              <a:rPr lang="es-ES" sz="1700" b="1" i="0" u="none" strike="noStrike" cap="none">
                <a:solidFill>
                  <a:schemeClr val="dk1"/>
                </a:solidFill>
                <a:latin typeface="Arial"/>
                <a:ea typeface="Arial"/>
                <a:cs typeface="Arial"/>
                <a:sym typeface="Arial"/>
              </a:rPr>
              <a:t>Ariwame Jiménez</a:t>
            </a:r>
            <a:r>
              <a:rPr lang="es-ES" sz="1700" b="0" i="0" u="none" strike="noStrike" cap="none" baseline="30000">
                <a:solidFill>
                  <a:schemeClr val="dk1"/>
                </a:solidFill>
                <a:latin typeface="Arial"/>
                <a:ea typeface="Arial"/>
                <a:cs typeface="Arial"/>
                <a:sym typeface="Arial"/>
              </a:rPr>
              <a:t>1</a:t>
            </a:r>
            <a:r>
              <a:rPr lang="es-ES" sz="1700" b="0" i="0" u="none" strike="noStrike" cap="none">
                <a:solidFill>
                  <a:schemeClr val="dk1"/>
                </a:solidFill>
                <a:latin typeface="Arial"/>
                <a:ea typeface="Arial"/>
                <a:cs typeface="Arial"/>
                <a:sym typeface="Arial"/>
              </a:rPr>
              <a:t>, </a:t>
            </a:r>
            <a:r>
              <a:rPr lang="es-ES" sz="1700" b="1" i="0" u="none" strike="noStrike" cap="none">
                <a:solidFill>
                  <a:schemeClr val="dk1"/>
                </a:solidFill>
                <a:latin typeface="Arial"/>
                <a:ea typeface="Arial"/>
                <a:cs typeface="Arial"/>
                <a:sym typeface="Arial"/>
              </a:rPr>
              <a:t>Daniel Bernal</a:t>
            </a:r>
            <a:r>
              <a:rPr lang="es-ES" sz="1700" b="0" i="0" u="none" strike="noStrike" cap="none" baseline="30000">
                <a:solidFill>
                  <a:schemeClr val="dk1"/>
                </a:solidFill>
                <a:latin typeface="Arial"/>
                <a:ea typeface="Arial"/>
                <a:cs typeface="Arial"/>
                <a:sym typeface="Arial"/>
              </a:rPr>
              <a:t>5</a:t>
            </a:r>
            <a:r>
              <a:rPr lang="es-ES" sz="1700" b="0" i="0" u="none" strike="noStrike" cap="none">
                <a:solidFill>
                  <a:schemeClr val="dk1"/>
                </a:solidFill>
                <a:latin typeface="Arial"/>
                <a:ea typeface="Arial"/>
                <a:cs typeface="Arial"/>
                <a:sym typeface="Arial"/>
              </a:rPr>
              <a:t>, </a:t>
            </a:r>
            <a:r>
              <a:rPr lang="es-ES" sz="1700" b="1" i="0" u="none" strike="noStrike" cap="none">
                <a:solidFill>
                  <a:schemeClr val="dk1"/>
                </a:solidFill>
                <a:latin typeface="Arial"/>
                <a:ea typeface="Arial"/>
                <a:cs typeface="Arial"/>
                <a:sym typeface="Arial"/>
              </a:rPr>
              <a:t>Ana L. Rodríguez</a:t>
            </a:r>
            <a:r>
              <a:rPr lang="es-ES" sz="1700" b="0" i="0" u="none" strike="noStrike" cap="none" baseline="30000">
                <a:solidFill>
                  <a:schemeClr val="dk1"/>
                </a:solidFill>
                <a:latin typeface="Arial"/>
                <a:ea typeface="Arial"/>
                <a:cs typeface="Arial"/>
                <a:sym typeface="Arial"/>
              </a:rPr>
              <a:t>1,6</a:t>
            </a:r>
            <a:r>
              <a:rPr lang="es-ES" sz="1700" b="0" i="0" u="none" strike="noStrike" cap="none">
                <a:solidFill>
                  <a:schemeClr val="dk1"/>
                </a:solidFill>
                <a:latin typeface="Arial"/>
                <a:ea typeface="Arial"/>
                <a:cs typeface="Arial"/>
                <a:sym typeface="Arial"/>
              </a:rPr>
              <a:t>, </a:t>
            </a:r>
            <a:r>
              <a:rPr lang="es-ES" sz="1700" b="1" i="0" u="none" strike="noStrike" cap="none">
                <a:solidFill>
                  <a:schemeClr val="dk1"/>
                </a:solidFill>
                <a:latin typeface="Arial"/>
                <a:ea typeface="Arial"/>
                <a:cs typeface="Arial"/>
                <a:sym typeface="Arial"/>
              </a:rPr>
              <a:t>Selene Chacón</a:t>
            </a:r>
            <a:r>
              <a:rPr lang="es-ES" sz="1700" b="0" i="0" u="none" strike="noStrike" cap="none" baseline="30000">
                <a:solidFill>
                  <a:schemeClr val="dk1"/>
                </a:solidFill>
                <a:latin typeface="Arial"/>
                <a:ea typeface="Arial"/>
                <a:cs typeface="Arial"/>
                <a:sym typeface="Arial"/>
              </a:rPr>
              <a:t>6</a:t>
            </a:r>
            <a:r>
              <a:rPr lang="es-ES" sz="1700" b="0" i="0" u="none" strike="noStrike" cap="none">
                <a:solidFill>
                  <a:schemeClr val="dk1"/>
                </a:solidFill>
                <a:latin typeface="Arial"/>
                <a:ea typeface="Arial"/>
                <a:cs typeface="Arial"/>
                <a:sym typeface="Arial"/>
              </a:rPr>
              <a:t>, </a:t>
            </a:r>
            <a:r>
              <a:rPr lang="es-ES" sz="1700" b="1" i="0" u="none" strike="noStrike" cap="none">
                <a:solidFill>
                  <a:schemeClr val="dk1"/>
                </a:solidFill>
                <a:latin typeface="Arial"/>
                <a:ea typeface="Arial"/>
                <a:cs typeface="Arial"/>
                <a:sym typeface="Arial"/>
              </a:rPr>
              <a:t>Bruno Vargas</a:t>
            </a:r>
            <a:r>
              <a:rPr lang="es-ES" sz="1700" b="0" i="0" u="none" strike="noStrike" cap="none" baseline="30000">
                <a:solidFill>
                  <a:schemeClr val="dk1"/>
                </a:solidFill>
                <a:latin typeface="Arial"/>
                <a:ea typeface="Arial"/>
                <a:cs typeface="Arial"/>
                <a:sym typeface="Arial"/>
              </a:rPr>
              <a:t>1</a:t>
            </a:r>
            <a:r>
              <a:rPr lang="es-ES" sz="1700" b="0" i="0" u="none" strike="noStrike" cap="none">
                <a:solidFill>
                  <a:schemeClr val="dk1"/>
                </a:solidFill>
                <a:latin typeface="Arial"/>
                <a:ea typeface="Arial"/>
                <a:cs typeface="Arial"/>
                <a:sym typeface="Arial"/>
              </a:rPr>
              <a:t>, </a:t>
            </a:r>
            <a:r>
              <a:rPr lang="es-ES" sz="1700" b="1" i="0" u="none" strike="noStrike" cap="none">
                <a:solidFill>
                  <a:schemeClr val="dk1"/>
                </a:solidFill>
                <a:latin typeface="Arial"/>
                <a:ea typeface="Arial"/>
                <a:cs typeface="Arial"/>
                <a:sym typeface="Arial"/>
              </a:rPr>
              <a:t>Isabel R. Fulcher</a:t>
            </a:r>
            <a:r>
              <a:rPr lang="es-ES" sz="1700" b="0" i="0" u="none" strike="noStrike" cap="none" baseline="30000">
                <a:solidFill>
                  <a:schemeClr val="dk1"/>
                </a:solidFill>
                <a:latin typeface="Arial"/>
                <a:ea typeface="Arial"/>
                <a:cs typeface="Arial"/>
                <a:sym typeface="Arial"/>
              </a:rPr>
              <a:t>7,8</a:t>
            </a:r>
            <a:r>
              <a:rPr lang="es-ES" sz="1700" b="0" i="0" u="none" strike="noStrike" cap="none">
                <a:solidFill>
                  <a:schemeClr val="dk1"/>
                </a:solidFill>
                <a:latin typeface="Arial"/>
                <a:ea typeface="Arial"/>
                <a:cs typeface="Arial"/>
                <a:sym typeface="Arial"/>
              </a:rPr>
              <a:t>, </a:t>
            </a:r>
            <a:r>
              <a:rPr lang="es-ES" sz="1700" b="1" i="0" u="none" strike="noStrike" cap="none">
                <a:solidFill>
                  <a:schemeClr val="dk1"/>
                </a:solidFill>
                <a:latin typeface="Arial"/>
                <a:ea typeface="Arial"/>
                <a:cs typeface="Arial"/>
                <a:sym typeface="Arial"/>
              </a:rPr>
              <a:t>Dale A. Barnhart</a:t>
            </a:r>
            <a:r>
              <a:rPr lang="es-ES" sz="1700" b="0" i="0" u="none" strike="noStrike" cap="none" baseline="30000">
                <a:solidFill>
                  <a:schemeClr val="dk1"/>
                </a:solidFill>
                <a:latin typeface="Arial"/>
                <a:ea typeface="Arial"/>
                <a:cs typeface="Arial"/>
                <a:sym typeface="Arial"/>
              </a:rPr>
              <a:t>7,9</a:t>
            </a:r>
            <a:r>
              <a:rPr lang="es-ES" sz="1700" b="0" i="0" u="none" strike="noStrike" cap="none">
                <a:solidFill>
                  <a:schemeClr val="dk1"/>
                </a:solidFill>
                <a:latin typeface="Arial"/>
                <a:ea typeface="Arial"/>
                <a:cs typeface="Arial"/>
                <a:sym typeface="Arial"/>
              </a:rPr>
              <a:t>, </a:t>
            </a:r>
            <a:r>
              <a:rPr lang="es-ES" sz="1700" b="1" i="0" u="none" strike="noStrike" cap="none">
                <a:solidFill>
                  <a:schemeClr val="dk1"/>
                </a:solidFill>
                <a:latin typeface="Arial"/>
                <a:ea typeface="Arial"/>
                <a:cs typeface="Arial"/>
                <a:sym typeface="Arial"/>
              </a:rPr>
              <a:t>Cross-site COVID-19 Syndromic Surveillance Working Group</a:t>
            </a:r>
            <a:endParaRPr sz="1300"/>
          </a:p>
          <a:p>
            <a:pPr marL="0" marR="0" lvl="0" indent="0" algn="l" rtl="0">
              <a:spcBef>
                <a:spcPts val="0"/>
              </a:spcBef>
              <a:spcAft>
                <a:spcPts val="0"/>
              </a:spcAft>
              <a:buNone/>
            </a:pPr>
            <a:endParaRPr sz="1700" b="1">
              <a:solidFill>
                <a:schemeClr val="dk1"/>
              </a:solidFill>
              <a:latin typeface="Arial"/>
              <a:ea typeface="Arial"/>
              <a:cs typeface="Arial"/>
              <a:sym typeface="Arial"/>
            </a:endParaRPr>
          </a:p>
          <a:p>
            <a:pPr marL="0" marR="0" lvl="0" indent="0" algn="l" rtl="0">
              <a:spcBef>
                <a:spcPts val="0"/>
              </a:spcBef>
              <a:spcAft>
                <a:spcPts val="0"/>
              </a:spcAft>
              <a:buNone/>
            </a:pPr>
            <a:r>
              <a:rPr lang="es-ES" sz="1700" baseline="30000">
                <a:solidFill>
                  <a:schemeClr val="dk1"/>
                </a:solidFill>
                <a:latin typeface="Arial"/>
                <a:ea typeface="Arial"/>
                <a:cs typeface="Arial"/>
                <a:sym typeface="Arial"/>
              </a:rPr>
              <a:t>1</a:t>
            </a:r>
            <a:r>
              <a:rPr lang="es-ES" sz="1700">
                <a:solidFill>
                  <a:schemeClr val="dk1"/>
                </a:solidFill>
                <a:latin typeface="Arial"/>
                <a:ea typeface="Arial"/>
                <a:cs typeface="Arial"/>
                <a:sym typeface="Arial"/>
              </a:rPr>
              <a:t>Partners In Health Mexico (Compañeros En Salud), Ángel Albino Corzo, Chiapas, México. </a:t>
            </a:r>
            <a:r>
              <a:rPr lang="es-ES" sz="1700" baseline="30000">
                <a:solidFill>
                  <a:schemeClr val="dk1"/>
                </a:solidFill>
                <a:latin typeface="Arial"/>
                <a:ea typeface="Arial"/>
                <a:cs typeface="Arial"/>
                <a:sym typeface="Arial"/>
              </a:rPr>
              <a:t>2</a:t>
            </a:r>
            <a:r>
              <a:rPr lang="es-ES" sz="1700">
                <a:solidFill>
                  <a:schemeClr val="dk1"/>
                </a:solidFill>
                <a:latin typeface="Arial"/>
                <a:ea typeface="Arial"/>
                <a:cs typeface="Arial"/>
                <a:sym typeface="Arial"/>
              </a:rPr>
              <a:t>Departamento de Salud, El Colegio de la Frontera Sur, San Cristóbal de las Casas, Chiapas, México. </a:t>
            </a:r>
            <a:r>
              <a:rPr lang="es-ES" sz="1700" baseline="30000">
                <a:solidFill>
                  <a:schemeClr val="dk1"/>
                </a:solidFill>
                <a:latin typeface="Arial"/>
                <a:ea typeface="Arial"/>
                <a:cs typeface="Arial"/>
                <a:sym typeface="Arial"/>
              </a:rPr>
              <a:t>3</a:t>
            </a:r>
            <a:r>
              <a:rPr lang="es-ES" sz="1700">
                <a:solidFill>
                  <a:schemeClr val="dk1"/>
                </a:solidFill>
                <a:latin typeface="Arial"/>
                <a:ea typeface="Arial"/>
                <a:cs typeface="Arial"/>
                <a:sym typeface="Arial"/>
              </a:rPr>
              <a:t>Department of Biostatistics, Harvard T.H. Chan School of Public Health, Boston, MA, USA. </a:t>
            </a:r>
            <a:r>
              <a:rPr lang="es-ES" sz="1700" baseline="30000">
                <a:solidFill>
                  <a:schemeClr val="dk1"/>
                </a:solidFill>
                <a:latin typeface="Arial"/>
                <a:ea typeface="Arial"/>
                <a:cs typeface="Arial"/>
                <a:sym typeface="Arial"/>
              </a:rPr>
              <a:t>4</a:t>
            </a:r>
            <a:r>
              <a:rPr lang="es-ES" sz="1700">
                <a:solidFill>
                  <a:schemeClr val="dk1"/>
                </a:solidFill>
                <a:latin typeface="Arial"/>
                <a:ea typeface="Arial"/>
                <a:cs typeface="Arial"/>
                <a:sym typeface="Arial"/>
              </a:rPr>
              <a:t>Partners In Health Peru (Socios En Salud), Lima, Perú. </a:t>
            </a:r>
            <a:r>
              <a:rPr lang="es-ES" sz="1700" baseline="30000">
                <a:solidFill>
                  <a:schemeClr val="dk1"/>
                </a:solidFill>
                <a:latin typeface="Arial"/>
                <a:ea typeface="Arial"/>
                <a:cs typeface="Arial"/>
                <a:sym typeface="Arial"/>
              </a:rPr>
              <a:t>5</a:t>
            </a:r>
            <a:r>
              <a:rPr lang="es-ES" sz="1700">
                <a:solidFill>
                  <a:schemeClr val="dk1"/>
                </a:solidFill>
                <a:latin typeface="Arial"/>
                <a:ea typeface="Arial"/>
                <a:cs typeface="Arial"/>
                <a:sym typeface="Arial"/>
              </a:rPr>
              <a:t>Escuela de Gobierno y Transformación Pública, Instituto Tecnológico de Monterrey, Ciudad de México, México. </a:t>
            </a:r>
            <a:r>
              <a:rPr lang="es-ES" sz="1700" baseline="30000">
                <a:solidFill>
                  <a:schemeClr val="dk1"/>
                </a:solidFill>
                <a:latin typeface="Arial"/>
                <a:ea typeface="Arial"/>
                <a:cs typeface="Arial"/>
                <a:sym typeface="Arial"/>
              </a:rPr>
              <a:t>6</a:t>
            </a:r>
            <a:r>
              <a:rPr lang="es-ES" sz="1700">
                <a:solidFill>
                  <a:schemeClr val="dk1"/>
                </a:solidFill>
                <a:latin typeface="Arial"/>
                <a:ea typeface="Arial"/>
                <a:cs typeface="Arial"/>
                <a:sym typeface="Arial"/>
              </a:rPr>
              <a:t>Instituto Nacional de Salud Pública/Escuela de Salud Pública de México, Cuernavaca, Morelos, México. </a:t>
            </a:r>
            <a:r>
              <a:rPr lang="es-ES" sz="1700" baseline="30000">
                <a:solidFill>
                  <a:schemeClr val="dk1"/>
                </a:solidFill>
                <a:latin typeface="Arial"/>
                <a:ea typeface="Arial"/>
                <a:cs typeface="Arial"/>
                <a:sym typeface="Arial"/>
              </a:rPr>
              <a:t>7</a:t>
            </a:r>
            <a:r>
              <a:rPr lang="es-ES" sz="1700">
                <a:solidFill>
                  <a:schemeClr val="dk1"/>
                </a:solidFill>
                <a:latin typeface="Arial"/>
                <a:ea typeface="Arial"/>
                <a:cs typeface="Arial"/>
                <a:sym typeface="Arial"/>
              </a:rPr>
              <a:t>Department of Global Health and Social Medicine, Harvard Medical School, Boston, MA, USA. </a:t>
            </a:r>
            <a:r>
              <a:rPr lang="es-ES" sz="1700" baseline="30000">
                <a:solidFill>
                  <a:schemeClr val="dk1"/>
                </a:solidFill>
                <a:latin typeface="Arial"/>
                <a:ea typeface="Arial"/>
                <a:cs typeface="Arial"/>
                <a:sym typeface="Arial"/>
              </a:rPr>
              <a:t>8</a:t>
            </a:r>
            <a:r>
              <a:rPr lang="es-ES" sz="1700">
                <a:solidFill>
                  <a:schemeClr val="dk1"/>
                </a:solidFill>
                <a:latin typeface="Arial"/>
                <a:ea typeface="Arial"/>
                <a:cs typeface="Arial"/>
                <a:sym typeface="Arial"/>
              </a:rPr>
              <a:t>Harvard Data Science Initiative, Boston, MA, USA. </a:t>
            </a:r>
            <a:r>
              <a:rPr lang="es-ES" sz="1700" baseline="30000">
                <a:solidFill>
                  <a:schemeClr val="dk1"/>
                </a:solidFill>
                <a:latin typeface="Arial"/>
                <a:ea typeface="Arial"/>
                <a:cs typeface="Arial"/>
                <a:sym typeface="Arial"/>
              </a:rPr>
              <a:t>9</a:t>
            </a:r>
            <a:r>
              <a:rPr lang="es-ES" sz="1700">
                <a:solidFill>
                  <a:schemeClr val="dk1"/>
                </a:solidFill>
                <a:latin typeface="Arial"/>
                <a:ea typeface="Arial"/>
                <a:cs typeface="Arial"/>
                <a:sym typeface="Arial"/>
              </a:rPr>
              <a:t>Partners In Health Rwanda (Inshuti Mu Buzima), Kigali, Rwanda.</a:t>
            </a:r>
            <a:endParaRPr sz="1300"/>
          </a:p>
        </p:txBody>
      </p:sp>
      <p:sp>
        <p:nvSpPr>
          <p:cNvPr id="112" name="Google Shape;112;p2"/>
          <p:cNvSpPr txBox="1">
            <a:spLocks noGrp="1"/>
          </p:cNvSpPr>
          <p:nvPr>
            <p:ph type="body" idx="1"/>
          </p:nvPr>
        </p:nvSpPr>
        <p:spPr>
          <a:xfrm>
            <a:off x="1107180" y="1267069"/>
            <a:ext cx="9510799" cy="893086"/>
          </a:xfrm>
          <a:prstGeom prst="rect">
            <a:avLst/>
          </a:prstGeom>
          <a:noFill/>
          <a:ln>
            <a:noFill/>
          </a:ln>
        </p:spPr>
        <p:txBody>
          <a:bodyPr spcFirstLastPara="1" wrap="square" lIns="0" tIns="45700" rIns="0" bIns="45700" anchor="t" anchorCtr="0">
            <a:noAutofit/>
          </a:bodyPr>
          <a:lstStyle/>
          <a:p>
            <a:pPr marL="91440" lvl="0" indent="-127000" algn="l" rtl="0">
              <a:lnSpc>
                <a:spcPct val="120000"/>
              </a:lnSpc>
              <a:spcBef>
                <a:spcPts val="0"/>
              </a:spcBef>
              <a:spcAft>
                <a:spcPts val="0"/>
              </a:spcAft>
              <a:buSzPts val="2000"/>
              <a:buChar char=" "/>
            </a:pPr>
            <a:r>
              <a:rPr lang="es-ES" sz="2000" b="1">
                <a:solidFill>
                  <a:schemeClr val="dk1"/>
                </a:solidFill>
              </a:rPr>
              <a:t>Authors</a:t>
            </a:r>
            <a:endParaRPr sz="2000" b="1">
              <a:solidFill>
                <a:schemeClr val="dk1"/>
              </a:solidFill>
            </a:endParaRPr>
          </a:p>
        </p:txBody>
      </p:sp>
      <p:pic>
        <p:nvPicPr>
          <p:cNvPr id="113" name="Google Shape;113;p2" descr="Archivo:Chiapas in Mexico (location map scheme).svg - Wikipedia, la  enciclopedia libre"/>
          <p:cNvPicPr preferRelativeResize="0"/>
          <p:nvPr/>
        </p:nvPicPr>
        <p:blipFill rotWithShape="1">
          <a:blip r:embed="rId4">
            <a:alphaModFix/>
          </a:blip>
          <a:srcRect/>
          <a:stretch/>
        </p:blipFill>
        <p:spPr>
          <a:xfrm>
            <a:off x="7862392" y="-12848"/>
            <a:ext cx="2910683" cy="1902201"/>
          </a:xfrm>
          <a:prstGeom prst="rect">
            <a:avLst/>
          </a:prstGeom>
          <a:noFill/>
          <a:ln>
            <a:noFill/>
          </a:ln>
        </p:spPr>
      </p:pic>
      <p:sp>
        <p:nvSpPr>
          <p:cNvPr id="114" name="Google Shape;114;p2"/>
          <p:cNvSpPr txBox="1"/>
          <p:nvPr/>
        </p:nvSpPr>
        <p:spPr>
          <a:xfrm rot="-5400000">
            <a:off x="10087200" y="958724"/>
            <a:ext cx="1620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100">
                <a:solidFill>
                  <a:schemeClr val="dk1"/>
                </a:solidFill>
                <a:latin typeface="Arial"/>
                <a:ea typeface="Arial"/>
                <a:cs typeface="Arial"/>
                <a:sym typeface="Arial"/>
              </a:rPr>
              <a:t>Wikimedia Commons</a:t>
            </a:r>
            <a:endParaRPr sz="1100">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txBox="1">
            <a:spLocks noGrp="1"/>
          </p:cNvSpPr>
          <p:nvPr>
            <p:ph type="body" idx="1"/>
          </p:nvPr>
        </p:nvSpPr>
        <p:spPr>
          <a:xfrm>
            <a:off x="1097280" y="1257171"/>
            <a:ext cx="9510799" cy="893086"/>
          </a:xfrm>
          <a:prstGeom prst="rect">
            <a:avLst/>
          </a:prstGeom>
          <a:noFill/>
          <a:ln>
            <a:noFill/>
          </a:ln>
        </p:spPr>
        <p:txBody>
          <a:bodyPr spcFirstLastPara="1" wrap="square" lIns="0" tIns="45700" rIns="0" bIns="45700" anchor="t" anchorCtr="0">
            <a:noAutofit/>
          </a:bodyPr>
          <a:lstStyle/>
          <a:p>
            <a:pPr marL="91440" lvl="0" indent="-127000" algn="l" rtl="0">
              <a:lnSpc>
                <a:spcPct val="120000"/>
              </a:lnSpc>
              <a:spcBef>
                <a:spcPts val="0"/>
              </a:spcBef>
              <a:spcAft>
                <a:spcPts val="0"/>
              </a:spcAft>
              <a:buSzPts val="2000"/>
              <a:buChar char=" "/>
            </a:pPr>
            <a:r>
              <a:rPr lang="es-ES" sz="2000" b="1">
                <a:solidFill>
                  <a:schemeClr val="dk1"/>
                </a:solidFill>
              </a:rPr>
              <a:t>Background</a:t>
            </a:r>
            <a:endParaRPr sz="2000" b="1">
              <a:solidFill>
                <a:schemeClr val="dk1"/>
              </a:solidFill>
            </a:endParaRPr>
          </a:p>
        </p:txBody>
      </p:sp>
      <p:sp>
        <p:nvSpPr>
          <p:cNvPr id="121" name="Google Shape;121;p3"/>
          <p:cNvSpPr txBox="1"/>
          <p:nvPr/>
        </p:nvSpPr>
        <p:spPr>
          <a:xfrm>
            <a:off x="4792980" y="286603"/>
            <a:ext cx="6759148" cy="1450757"/>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3F3F3F"/>
              </a:buClr>
              <a:buSzPts val="3200"/>
              <a:buFont typeface="Arial"/>
              <a:buNone/>
            </a:pPr>
            <a:endParaRPr sz="3200" b="1" i="0">
              <a:solidFill>
                <a:schemeClr val="dk1"/>
              </a:solidFill>
              <a:latin typeface="Arial"/>
              <a:ea typeface="Arial"/>
              <a:cs typeface="Arial"/>
              <a:sym typeface="Arial"/>
            </a:endParaRPr>
          </a:p>
        </p:txBody>
      </p:sp>
      <p:sp>
        <p:nvSpPr>
          <p:cNvPr id="122" name="Google Shape;122;p3"/>
          <p:cNvSpPr/>
          <p:nvPr/>
        </p:nvSpPr>
        <p:spPr>
          <a:xfrm>
            <a:off x="1097280" y="2194626"/>
            <a:ext cx="10148652" cy="378565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s-ES" sz="1600">
                <a:solidFill>
                  <a:schemeClr val="dk1"/>
                </a:solidFill>
                <a:latin typeface="Arial"/>
                <a:ea typeface="Arial"/>
                <a:cs typeface="Arial"/>
                <a:sym typeface="Arial"/>
              </a:rPr>
              <a:t>Between February 2020 and mid-August 2022, Mexico reported nearly 7.2 million confirmed COVID-19 </a:t>
            </a:r>
            <a:r>
              <a:rPr lang="es-ES" sz="1600" b="1">
                <a:solidFill>
                  <a:schemeClr val="dk1"/>
                </a:solidFill>
                <a:latin typeface="Arial"/>
                <a:ea typeface="Arial"/>
                <a:cs typeface="Arial"/>
                <a:sym typeface="Arial"/>
              </a:rPr>
              <a:t>cases</a:t>
            </a:r>
            <a:r>
              <a:rPr lang="es-ES" sz="1600">
                <a:solidFill>
                  <a:schemeClr val="dk1"/>
                </a:solidFill>
                <a:latin typeface="Arial"/>
                <a:ea typeface="Arial"/>
                <a:cs typeface="Arial"/>
                <a:sym typeface="Arial"/>
              </a:rPr>
              <a:t> and over 342,000 </a:t>
            </a:r>
            <a:r>
              <a:rPr lang="es-ES" sz="1600" b="1">
                <a:solidFill>
                  <a:schemeClr val="dk1"/>
                </a:solidFill>
                <a:latin typeface="Arial"/>
                <a:ea typeface="Arial"/>
                <a:cs typeface="Arial"/>
                <a:sym typeface="Arial"/>
              </a:rPr>
              <a:t>deaths</a:t>
            </a:r>
            <a:r>
              <a:rPr lang="es-ES" sz="1600">
                <a:solidFill>
                  <a:schemeClr val="dk1"/>
                </a:solidFill>
                <a:latin typeface="Arial"/>
                <a:ea typeface="Arial"/>
                <a:cs typeface="Arial"/>
                <a:sym typeface="Arial"/>
              </a:rPr>
              <a:t>.</a:t>
            </a:r>
            <a:endParaRPr/>
          </a:p>
          <a:p>
            <a:pPr marL="285750" marR="0" lvl="0" indent="-285750" algn="l" rtl="0">
              <a:spcBef>
                <a:spcPts val="0"/>
              </a:spcBef>
              <a:spcAft>
                <a:spcPts val="0"/>
              </a:spcAft>
              <a:buClr>
                <a:schemeClr val="dk1"/>
              </a:buClr>
              <a:buSzPts val="1600"/>
              <a:buFont typeface="Arial"/>
              <a:buChar char="•"/>
            </a:pPr>
            <a:r>
              <a:rPr lang="es-ES" sz="1600">
                <a:solidFill>
                  <a:schemeClr val="dk1"/>
                </a:solidFill>
                <a:latin typeface="Arial"/>
                <a:ea typeface="Arial"/>
                <a:cs typeface="Arial"/>
                <a:sym typeface="Arial"/>
              </a:rPr>
              <a:t>Mexico was the country with the </a:t>
            </a:r>
            <a:r>
              <a:rPr lang="es-ES" sz="1600" b="1">
                <a:solidFill>
                  <a:schemeClr val="dk1"/>
                </a:solidFill>
                <a:latin typeface="Arial"/>
                <a:ea typeface="Arial"/>
                <a:cs typeface="Arial"/>
                <a:sym typeface="Arial"/>
              </a:rPr>
              <a:t>second highest rate of excess mortality </a:t>
            </a:r>
            <a:r>
              <a:rPr lang="es-ES" sz="1600">
                <a:solidFill>
                  <a:schemeClr val="dk1"/>
                </a:solidFill>
                <a:latin typeface="Arial"/>
                <a:ea typeface="Arial"/>
                <a:cs typeface="Arial"/>
                <a:sym typeface="Arial"/>
              </a:rPr>
              <a:t>due to the COVID-19 pandemic for the period January 2020 to December 2021, with 325 estimated deaths per 100,000 inhabitants.</a:t>
            </a:r>
            <a:endParaRPr/>
          </a:p>
          <a:p>
            <a:pPr marL="285750" marR="0" lvl="0" indent="-285750" algn="l" rtl="0">
              <a:spcBef>
                <a:spcPts val="0"/>
              </a:spcBef>
              <a:spcAft>
                <a:spcPts val="0"/>
              </a:spcAft>
              <a:buClr>
                <a:schemeClr val="dk1"/>
              </a:buClr>
              <a:buSzPts val="1600"/>
              <a:buFont typeface="Arial"/>
              <a:buChar char="•"/>
            </a:pPr>
            <a:r>
              <a:rPr lang="es-ES" sz="1600">
                <a:solidFill>
                  <a:schemeClr val="dk1"/>
                </a:solidFill>
                <a:latin typeface="Arial"/>
                <a:ea typeface="Arial"/>
                <a:cs typeface="Arial"/>
                <a:sym typeface="Arial"/>
              </a:rPr>
              <a:t>People living in already </a:t>
            </a:r>
            <a:r>
              <a:rPr lang="es-ES" sz="1600" b="1">
                <a:solidFill>
                  <a:schemeClr val="dk1"/>
                </a:solidFill>
                <a:latin typeface="Arial"/>
                <a:ea typeface="Arial"/>
                <a:cs typeface="Arial"/>
                <a:sym typeface="Arial"/>
              </a:rPr>
              <a:t>marginalized areas </a:t>
            </a:r>
            <a:r>
              <a:rPr lang="es-ES" sz="1600">
                <a:solidFill>
                  <a:schemeClr val="dk1"/>
                </a:solidFill>
                <a:latin typeface="Arial"/>
                <a:ea typeface="Arial"/>
                <a:cs typeface="Arial"/>
                <a:sym typeface="Arial"/>
              </a:rPr>
              <a:t>is more likely to present with severe symptoms of COVID-19 disease.</a:t>
            </a:r>
            <a:endParaRPr/>
          </a:p>
          <a:p>
            <a:pPr marL="285750" marR="0" lvl="0" indent="-285750" algn="l" rtl="0">
              <a:spcBef>
                <a:spcPts val="0"/>
              </a:spcBef>
              <a:spcAft>
                <a:spcPts val="0"/>
              </a:spcAft>
              <a:buClr>
                <a:schemeClr val="dk1"/>
              </a:buClr>
              <a:buSzPts val="1600"/>
              <a:buFont typeface="Arial"/>
              <a:buChar char="•"/>
            </a:pPr>
            <a:r>
              <a:rPr lang="es-ES" sz="1600" b="1">
                <a:solidFill>
                  <a:schemeClr val="dk1"/>
                </a:solidFill>
                <a:latin typeface="Arial"/>
                <a:ea typeface="Arial"/>
                <a:cs typeface="Arial"/>
                <a:sym typeface="Arial"/>
              </a:rPr>
              <a:t>Chiapas</a:t>
            </a:r>
            <a:r>
              <a:rPr lang="es-ES" sz="1600">
                <a:solidFill>
                  <a:schemeClr val="dk1"/>
                </a:solidFill>
                <a:latin typeface="Arial"/>
                <a:ea typeface="Arial"/>
                <a:cs typeface="Arial"/>
                <a:sym typeface="Arial"/>
              </a:rPr>
              <a:t>, the poorest state in Mexico, has suffered disproportionately from the ongoing health emergency; it has experienced an exacerbation of pre-existing shortages of health </a:t>
            </a:r>
            <a:r>
              <a:rPr lang="es-ES" sz="1600" b="1">
                <a:solidFill>
                  <a:schemeClr val="dk1"/>
                </a:solidFill>
                <a:latin typeface="Arial"/>
                <a:ea typeface="Arial"/>
                <a:cs typeface="Arial"/>
                <a:sym typeface="Arial"/>
              </a:rPr>
              <a:t>professionals</a:t>
            </a:r>
            <a:r>
              <a:rPr lang="es-ES" sz="1600">
                <a:solidFill>
                  <a:schemeClr val="dk1"/>
                </a:solidFill>
                <a:latin typeface="Arial"/>
                <a:ea typeface="Arial"/>
                <a:cs typeface="Arial"/>
                <a:sym typeface="Arial"/>
              </a:rPr>
              <a:t>, medical </a:t>
            </a:r>
            <a:r>
              <a:rPr lang="es-ES" sz="1600" b="1">
                <a:solidFill>
                  <a:schemeClr val="dk1"/>
                </a:solidFill>
                <a:latin typeface="Arial"/>
                <a:ea typeface="Arial"/>
                <a:cs typeface="Arial"/>
                <a:sym typeface="Arial"/>
              </a:rPr>
              <a:t>supplies</a:t>
            </a:r>
            <a:r>
              <a:rPr lang="es-ES" sz="1600">
                <a:solidFill>
                  <a:schemeClr val="dk1"/>
                </a:solidFill>
                <a:latin typeface="Arial"/>
                <a:ea typeface="Arial"/>
                <a:cs typeface="Arial"/>
                <a:sym typeface="Arial"/>
              </a:rPr>
              <a:t>, and </a:t>
            </a:r>
            <a:r>
              <a:rPr lang="es-ES" sz="1600" b="1">
                <a:solidFill>
                  <a:schemeClr val="dk1"/>
                </a:solidFill>
                <a:latin typeface="Arial"/>
                <a:ea typeface="Arial"/>
                <a:cs typeface="Arial"/>
                <a:sym typeface="Arial"/>
              </a:rPr>
              <a:t>beds</a:t>
            </a:r>
            <a:r>
              <a:rPr lang="es-ES" sz="1600">
                <a:solidFill>
                  <a:schemeClr val="dk1"/>
                </a:solidFill>
                <a:latin typeface="Arial"/>
                <a:ea typeface="Arial"/>
                <a:cs typeface="Arial"/>
                <a:sym typeface="Arial"/>
              </a:rPr>
              <a:t>. </a:t>
            </a:r>
            <a:endParaRPr/>
          </a:p>
          <a:p>
            <a:pPr marL="285750" marR="0" lvl="0" indent="-184150" algn="l" rtl="0">
              <a:spcBef>
                <a:spcPts val="0"/>
              </a:spcBef>
              <a:spcAft>
                <a:spcPts val="0"/>
              </a:spcAft>
              <a:buClr>
                <a:schemeClr val="dk1"/>
              </a:buClr>
              <a:buSzPts val="1600"/>
              <a:buFont typeface="Arial"/>
              <a:buNone/>
            </a:pPr>
            <a:endParaRPr sz="1600">
              <a:solidFill>
                <a:schemeClr val="dk1"/>
              </a:solidFill>
              <a:latin typeface="Arial"/>
              <a:ea typeface="Arial"/>
              <a:cs typeface="Arial"/>
              <a:sym typeface="Arial"/>
            </a:endParaRPr>
          </a:p>
          <a:p>
            <a:pPr marL="285750" marR="0" lvl="0" indent="-184150" algn="l" rtl="0">
              <a:spcBef>
                <a:spcPts val="0"/>
              </a:spcBef>
              <a:spcAft>
                <a:spcPts val="0"/>
              </a:spcAft>
              <a:buClr>
                <a:schemeClr val="dk1"/>
              </a:buClr>
              <a:buSzPts val="1600"/>
              <a:buFont typeface="Arial"/>
              <a:buNone/>
            </a:pPr>
            <a:endParaRPr sz="1600">
              <a:solidFill>
                <a:schemeClr val="dk1"/>
              </a:solidFill>
              <a:latin typeface="Arial"/>
              <a:ea typeface="Arial"/>
              <a:cs typeface="Arial"/>
              <a:sym typeface="Arial"/>
            </a:endParaRPr>
          </a:p>
          <a:p>
            <a:pPr marL="285750" marR="0" lvl="0" indent="-184150" algn="l" rtl="0">
              <a:spcBef>
                <a:spcPts val="0"/>
              </a:spcBef>
              <a:spcAft>
                <a:spcPts val="0"/>
              </a:spcAft>
              <a:buClr>
                <a:schemeClr val="dk1"/>
              </a:buClr>
              <a:buSzPts val="1600"/>
              <a:buFont typeface="Arial"/>
              <a:buNone/>
            </a:pPr>
            <a:endParaRPr sz="1600">
              <a:solidFill>
                <a:schemeClr val="dk1"/>
              </a:solidFill>
              <a:latin typeface="Arial"/>
              <a:ea typeface="Arial"/>
              <a:cs typeface="Arial"/>
              <a:sym typeface="Arial"/>
            </a:endParaRPr>
          </a:p>
          <a:p>
            <a:pPr marL="0" marR="0" lvl="0" indent="0" algn="l" rtl="0">
              <a:spcBef>
                <a:spcPts val="0"/>
              </a:spcBef>
              <a:spcAft>
                <a:spcPts val="0"/>
              </a:spcAft>
              <a:buNone/>
            </a:pPr>
            <a:endParaRPr sz="16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600"/>
              <a:buFont typeface="Arial"/>
              <a:buChar char="•"/>
            </a:pPr>
            <a:r>
              <a:rPr lang="es-ES" sz="1600">
                <a:solidFill>
                  <a:schemeClr val="dk1"/>
                </a:solidFill>
                <a:latin typeface="Arial"/>
                <a:ea typeface="Arial"/>
                <a:cs typeface="Arial"/>
                <a:sym typeface="Arial"/>
              </a:rPr>
              <a:t>In this context, SARS-CoV-2 </a:t>
            </a:r>
            <a:r>
              <a:rPr lang="es-ES" sz="1600" b="1">
                <a:solidFill>
                  <a:schemeClr val="dk1"/>
                </a:solidFill>
                <a:latin typeface="Arial"/>
                <a:ea typeface="Arial"/>
                <a:cs typeface="Arial"/>
                <a:sym typeface="Arial"/>
              </a:rPr>
              <a:t>infection prevention and control interventions </a:t>
            </a:r>
            <a:r>
              <a:rPr lang="es-ES" sz="1600">
                <a:solidFill>
                  <a:schemeClr val="dk1"/>
                </a:solidFill>
                <a:latin typeface="Arial"/>
                <a:ea typeface="Arial"/>
                <a:cs typeface="Arial"/>
                <a:sym typeface="Arial"/>
              </a:rPr>
              <a:t>that can reduce the number of cases, especially among high-risk patients who are more likely to require hospitalization, are critically important.</a:t>
            </a:r>
            <a:endParaRPr sz="1600">
              <a:solidFill>
                <a:schemeClr val="dk1"/>
              </a:solidFill>
              <a:latin typeface="Arial"/>
              <a:ea typeface="Arial"/>
              <a:cs typeface="Arial"/>
              <a:sym typeface="Arial"/>
            </a:endParaRPr>
          </a:p>
          <a:p>
            <a:pPr marL="742950" marR="0" lvl="1" indent="-184150" algn="l" rtl="0">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123" name="Google Shape;123;p3"/>
          <p:cNvPicPr preferRelativeResize="0"/>
          <p:nvPr/>
        </p:nvPicPr>
        <p:blipFill rotWithShape="1">
          <a:blip r:embed="rId3">
            <a:alphaModFix/>
          </a:blip>
          <a:srcRect t="23807" b="69096"/>
          <a:stretch/>
        </p:blipFill>
        <p:spPr>
          <a:xfrm>
            <a:off x="0" y="6341108"/>
            <a:ext cx="12192001" cy="579222"/>
          </a:xfrm>
          <a:prstGeom prst="rect">
            <a:avLst/>
          </a:prstGeom>
          <a:noFill/>
          <a:ln>
            <a:noFill/>
          </a:ln>
        </p:spPr>
      </p:pic>
      <p:sp>
        <p:nvSpPr>
          <p:cNvPr id="124" name="Google Shape;124;p3"/>
          <p:cNvSpPr/>
          <p:nvPr/>
        </p:nvSpPr>
        <p:spPr>
          <a:xfrm>
            <a:off x="5585484" y="4603667"/>
            <a:ext cx="534300" cy="534300"/>
          </a:xfrm>
          <a:prstGeom prst="downArrow">
            <a:avLst>
              <a:gd name="adj1" fmla="val 50000"/>
              <a:gd name="adj2" fmla="val 50000"/>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25" name="Google Shape;125;p3"/>
          <p:cNvPicPr preferRelativeResize="0"/>
          <p:nvPr/>
        </p:nvPicPr>
        <p:blipFill rotWithShape="1">
          <a:blip r:embed="rId4">
            <a:alphaModFix/>
          </a:blip>
          <a:srcRect/>
          <a:stretch/>
        </p:blipFill>
        <p:spPr>
          <a:xfrm>
            <a:off x="7888299" y="0"/>
            <a:ext cx="2858871" cy="1906140"/>
          </a:xfrm>
          <a:prstGeom prst="rect">
            <a:avLst/>
          </a:prstGeom>
          <a:noFill/>
          <a:ln>
            <a:noFill/>
          </a:ln>
        </p:spPr>
      </p:pic>
      <p:sp>
        <p:nvSpPr>
          <p:cNvPr id="126" name="Google Shape;126;p3"/>
          <p:cNvSpPr txBox="1"/>
          <p:nvPr/>
        </p:nvSpPr>
        <p:spPr>
          <a:xfrm>
            <a:off x="1098450" y="6361526"/>
            <a:ext cx="9984900" cy="430800"/>
          </a:xfrm>
          <a:prstGeom prst="rect">
            <a:avLst/>
          </a:prstGeom>
          <a:solidFill>
            <a:srgbClr val="BFBFBF"/>
          </a:solidFill>
          <a:ln>
            <a:noFill/>
          </a:ln>
        </p:spPr>
        <p:txBody>
          <a:bodyPr spcFirstLastPara="1" wrap="square" lIns="91425" tIns="45700" rIns="91425" bIns="45700" anchor="t" anchorCtr="0">
            <a:spAutoFit/>
          </a:bodyPr>
          <a:lstStyle/>
          <a:p>
            <a:pPr marL="285750" marR="0" lvl="0" indent="-279400" algn="l" rtl="0">
              <a:spcBef>
                <a:spcPts val="0"/>
              </a:spcBef>
              <a:spcAft>
                <a:spcPts val="0"/>
              </a:spcAft>
              <a:buClr>
                <a:schemeClr val="dk1"/>
              </a:buClr>
              <a:buSzPts val="1100"/>
              <a:buFont typeface="Arial"/>
              <a:buChar char="•"/>
            </a:pPr>
            <a:r>
              <a:rPr lang="es-ES" sz="1100">
                <a:solidFill>
                  <a:schemeClr val="dk1"/>
                </a:solidFill>
                <a:latin typeface="Arial"/>
                <a:ea typeface="Arial"/>
                <a:cs typeface="Arial"/>
                <a:sym typeface="Arial"/>
              </a:rPr>
              <a:t>CONACYT - CentroGeo - GeoInt - DataLab. COVID-19 Tablero México. 2022.</a:t>
            </a:r>
            <a:endParaRPr sz="1300"/>
          </a:p>
          <a:p>
            <a:pPr marL="285750" marR="0" lvl="0" indent="-279400" algn="l" rtl="0">
              <a:spcBef>
                <a:spcPts val="0"/>
              </a:spcBef>
              <a:spcAft>
                <a:spcPts val="0"/>
              </a:spcAft>
              <a:buClr>
                <a:schemeClr val="dk1"/>
              </a:buClr>
              <a:buSzPts val="1100"/>
              <a:buFont typeface="Arial"/>
              <a:buChar char="•"/>
            </a:pPr>
            <a:r>
              <a:rPr lang="es-ES" sz="1100">
                <a:solidFill>
                  <a:schemeClr val="dk1"/>
                </a:solidFill>
                <a:latin typeface="Arial"/>
                <a:ea typeface="Arial"/>
                <a:cs typeface="Arial"/>
                <a:sym typeface="Arial"/>
              </a:rPr>
              <a:t>Ortiz-Hernández L, Pérez-Sastré MA. Inequidades sociales en la progresión de la COVID-19 en población mexicana. Rev Panam Salud Pública. 2020.</a:t>
            </a:r>
            <a:endParaRPr sz="1100">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4"/>
          <p:cNvSpPr txBox="1">
            <a:spLocks noGrp="1"/>
          </p:cNvSpPr>
          <p:nvPr>
            <p:ph type="body" idx="1"/>
          </p:nvPr>
        </p:nvSpPr>
        <p:spPr>
          <a:xfrm>
            <a:off x="1097280" y="1257171"/>
            <a:ext cx="9510799" cy="893086"/>
          </a:xfrm>
          <a:prstGeom prst="rect">
            <a:avLst/>
          </a:prstGeom>
          <a:noFill/>
          <a:ln>
            <a:noFill/>
          </a:ln>
        </p:spPr>
        <p:txBody>
          <a:bodyPr spcFirstLastPara="1" wrap="square" lIns="0" tIns="45700" rIns="0" bIns="45700" anchor="t" anchorCtr="0">
            <a:noAutofit/>
          </a:bodyPr>
          <a:lstStyle/>
          <a:p>
            <a:pPr marL="91440" lvl="0" indent="-127000" algn="l" rtl="0">
              <a:lnSpc>
                <a:spcPct val="120000"/>
              </a:lnSpc>
              <a:spcBef>
                <a:spcPts val="0"/>
              </a:spcBef>
              <a:spcAft>
                <a:spcPts val="0"/>
              </a:spcAft>
              <a:buSzPts val="2000"/>
              <a:buChar char=" "/>
            </a:pPr>
            <a:r>
              <a:rPr lang="es-ES" sz="2000" b="1">
                <a:solidFill>
                  <a:schemeClr val="dk1"/>
                </a:solidFill>
              </a:rPr>
              <a:t>Background</a:t>
            </a:r>
            <a:endParaRPr sz="2000" b="1">
              <a:solidFill>
                <a:schemeClr val="dk1"/>
              </a:solidFill>
            </a:endParaRPr>
          </a:p>
        </p:txBody>
      </p:sp>
      <p:sp>
        <p:nvSpPr>
          <p:cNvPr id="133" name="Google Shape;133;p4"/>
          <p:cNvSpPr txBox="1"/>
          <p:nvPr/>
        </p:nvSpPr>
        <p:spPr>
          <a:xfrm>
            <a:off x="4792980" y="286603"/>
            <a:ext cx="6759148" cy="1450757"/>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3F3F3F"/>
              </a:buClr>
              <a:buSzPts val="3200"/>
              <a:buFont typeface="Arial"/>
              <a:buNone/>
            </a:pPr>
            <a:endParaRPr sz="3200" b="1" i="0">
              <a:solidFill>
                <a:schemeClr val="dk1"/>
              </a:solidFill>
              <a:latin typeface="Arial"/>
              <a:ea typeface="Arial"/>
              <a:cs typeface="Arial"/>
              <a:sym typeface="Arial"/>
            </a:endParaRPr>
          </a:p>
        </p:txBody>
      </p:sp>
      <p:pic>
        <p:nvPicPr>
          <p:cNvPr id="134" name="Google Shape;134;p4"/>
          <p:cNvPicPr preferRelativeResize="0"/>
          <p:nvPr/>
        </p:nvPicPr>
        <p:blipFill rotWithShape="1">
          <a:blip r:embed="rId3">
            <a:alphaModFix/>
          </a:blip>
          <a:srcRect t="23807" b="69096"/>
          <a:stretch/>
        </p:blipFill>
        <p:spPr>
          <a:xfrm>
            <a:off x="0" y="6341108"/>
            <a:ext cx="12192001" cy="579222"/>
          </a:xfrm>
          <a:prstGeom prst="rect">
            <a:avLst/>
          </a:prstGeom>
          <a:noFill/>
          <a:ln>
            <a:noFill/>
          </a:ln>
        </p:spPr>
      </p:pic>
      <p:sp>
        <p:nvSpPr>
          <p:cNvPr id="135" name="Google Shape;135;p4"/>
          <p:cNvSpPr/>
          <p:nvPr/>
        </p:nvSpPr>
        <p:spPr>
          <a:xfrm>
            <a:off x="1097280" y="4218822"/>
            <a:ext cx="2146854" cy="1855446"/>
          </a:xfrm>
          <a:prstGeom prst="rect">
            <a:avLst/>
          </a:prstGeom>
          <a:solidFill>
            <a:schemeClr val="lt1"/>
          </a:solidFill>
          <a:ln>
            <a:noFill/>
          </a:ln>
        </p:spPr>
        <p:txBody>
          <a:bodyPr spcFirstLastPara="1" wrap="square" lIns="91425" tIns="45700" rIns="91425" bIns="45700" anchor="ctr" anchorCtr="0">
            <a:noAutofit/>
          </a:bodyPr>
          <a:lstStyle/>
          <a:p>
            <a:pPr marL="285750" marR="0" lvl="0" indent="-209550" algn="l" rtl="0">
              <a:spcBef>
                <a:spcPts val="0"/>
              </a:spcBef>
              <a:spcAft>
                <a:spcPts val="0"/>
              </a:spcAft>
              <a:buClr>
                <a:schemeClr val="dk1"/>
              </a:buClr>
              <a:buSzPts val="1200"/>
              <a:buFont typeface="Arial"/>
              <a:buNone/>
            </a:pPr>
            <a:endParaRPr sz="12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200"/>
              <a:buFont typeface="Arial"/>
              <a:buChar char="•"/>
            </a:pPr>
            <a:r>
              <a:rPr lang="es-ES" sz="1200">
                <a:solidFill>
                  <a:schemeClr val="dk1"/>
                </a:solidFill>
                <a:latin typeface="Arial"/>
                <a:ea typeface="Arial"/>
                <a:cs typeface="Arial"/>
                <a:sym typeface="Arial"/>
              </a:rPr>
              <a:t>1</a:t>
            </a:r>
            <a:r>
              <a:rPr lang="es-ES" sz="1200" baseline="30000">
                <a:solidFill>
                  <a:schemeClr val="dk1"/>
                </a:solidFill>
                <a:latin typeface="Arial"/>
                <a:ea typeface="Arial"/>
                <a:cs typeface="Arial"/>
                <a:sym typeface="Arial"/>
              </a:rPr>
              <a:t>st</a:t>
            </a:r>
            <a:r>
              <a:rPr lang="es-ES" sz="1200">
                <a:solidFill>
                  <a:schemeClr val="dk1"/>
                </a:solidFill>
                <a:latin typeface="Arial"/>
                <a:ea typeface="Arial"/>
                <a:cs typeface="Arial"/>
                <a:sym typeface="Arial"/>
              </a:rPr>
              <a:t> COVID case in Chiapas</a:t>
            </a:r>
            <a:endParaRPr/>
          </a:p>
          <a:p>
            <a:pPr marL="285750" marR="0" lvl="0" indent="-285750" algn="l" rtl="0">
              <a:spcBef>
                <a:spcPts val="0"/>
              </a:spcBef>
              <a:spcAft>
                <a:spcPts val="0"/>
              </a:spcAft>
              <a:buClr>
                <a:schemeClr val="dk1"/>
              </a:buClr>
              <a:buSzPts val="1200"/>
              <a:buFont typeface="Arial"/>
              <a:buChar char="•"/>
            </a:pPr>
            <a:r>
              <a:rPr lang="es-ES" sz="1200">
                <a:solidFill>
                  <a:schemeClr val="dk1"/>
                </a:solidFill>
                <a:latin typeface="Arial"/>
                <a:ea typeface="Arial"/>
                <a:cs typeface="Arial"/>
                <a:sym typeface="Arial"/>
              </a:rPr>
              <a:t>45 CHWs assigned to support contact tracing</a:t>
            </a:r>
            <a:endParaRPr/>
          </a:p>
          <a:p>
            <a:pPr marL="285750" marR="0" lvl="0" indent="-285750" algn="l" rtl="0">
              <a:spcBef>
                <a:spcPts val="0"/>
              </a:spcBef>
              <a:spcAft>
                <a:spcPts val="0"/>
              </a:spcAft>
              <a:buClr>
                <a:schemeClr val="dk1"/>
              </a:buClr>
              <a:buSzPts val="1200"/>
              <a:buFont typeface="Arial"/>
              <a:buChar char="•"/>
            </a:pPr>
            <a:r>
              <a:rPr lang="es-ES" sz="1200">
                <a:solidFill>
                  <a:schemeClr val="dk1"/>
                </a:solidFill>
                <a:latin typeface="Arial"/>
                <a:ea typeface="Arial"/>
                <a:cs typeface="Arial"/>
                <a:sym typeface="Arial"/>
              </a:rPr>
              <a:t>CHWs receive PPE and training on contact tracing</a:t>
            </a:r>
            <a:endParaRPr/>
          </a:p>
          <a:p>
            <a:pPr marL="285750" marR="0" lvl="0" indent="-285750" algn="l" rtl="0">
              <a:spcBef>
                <a:spcPts val="0"/>
              </a:spcBef>
              <a:spcAft>
                <a:spcPts val="0"/>
              </a:spcAft>
              <a:buClr>
                <a:schemeClr val="dk1"/>
              </a:buClr>
              <a:buSzPts val="1200"/>
              <a:buFont typeface="Arial"/>
              <a:buChar char="•"/>
            </a:pPr>
            <a:r>
              <a:rPr lang="es-ES" sz="1200">
                <a:solidFill>
                  <a:schemeClr val="dk1"/>
                </a:solidFill>
                <a:latin typeface="Arial"/>
                <a:ea typeface="Arial"/>
                <a:cs typeface="Arial"/>
                <a:sym typeface="Arial"/>
              </a:rPr>
              <a:t>Paper-based data collection entered in a CommCare app by CHW supervisor</a:t>
            </a:r>
            <a:endParaRPr/>
          </a:p>
        </p:txBody>
      </p:sp>
      <p:sp>
        <p:nvSpPr>
          <p:cNvPr id="136" name="Google Shape;136;p4"/>
          <p:cNvSpPr txBox="1"/>
          <p:nvPr/>
        </p:nvSpPr>
        <p:spPr>
          <a:xfrm>
            <a:off x="1740012" y="4016801"/>
            <a:ext cx="861390"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Arial"/>
                <a:ea typeface="Arial"/>
                <a:cs typeface="Arial"/>
                <a:sym typeface="Arial"/>
              </a:rPr>
              <a:t>Mar 2020</a:t>
            </a:r>
            <a:endParaRPr/>
          </a:p>
        </p:txBody>
      </p:sp>
      <p:sp>
        <p:nvSpPr>
          <p:cNvPr id="137" name="Google Shape;137;p4"/>
          <p:cNvSpPr/>
          <p:nvPr/>
        </p:nvSpPr>
        <p:spPr>
          <a:xfrm>
            <a:off x="5993353" y="4420387"/>
            <a:ext cx="2146854" cy="1314287"/>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algn="l" rtl="0">
              <a:spcBef>
                <a:spcPts val="0"/>
              </a:spcBef>
              <a:spcAft>
                <a:spcPts val="0"/>
              </a:spcAft>
              <a:buClr>
                <a:schemeClr val="dk1"/>
              </a:buClr>
              <a:buSzPts val="1200"/>
              <a:buFont typeface="Arial"/>
              <a:buChar char="•"/>
            </a:pPr>
            <a:r>
              <a:rPr lang="es-ES" sz="1200">
                <a:solidFill>
                  <a:schemeClr val="dk1"/>
                </a:solidFill>
                <a:latin typeface="Arial"/>
                <a:ea typeface="Arial"/>
                <a:cs typeface="Arial"/>
                <a:sym typeface="Arial"/>
              </a:rPr>
              <a:t>10 dedicated CHWs assigned to support contact tracing and receive additional incentives</a:t>
            </a:r>
            <a:endParaRPr/>
          </a:p>
          <a:p>
            <a:pPr marL="285750" marR="0" lvl="0" indent="-285750" algn="l" rtl="0">
              <a:spcBef>
                <a:spcPts val="0"/>
              </a:spcBef>
              <a:spcAft>
                <a:spcPts val="0"/>
              </a:spcAft>
              <a:buClr>
                <a:schemeClr val="dk1"/>
              </a:buClr>
              <a:buSzPts val="1200"/>
              <a:buFont typeface="Arial"/>
              <a:buChar char="•"/>
            </a:pPr>
            <a:r>
              <a:rPr lang="es-ES" sz="1200">
                <a:solidFill>
                  <a:schemeClr val="dk1"/>
                </a:solidFill>
                <a:latin typeface="Arial"/>
                <a:ea typeface="Arial"/>
                <a:cs typeface="Arial"/>
                <a:sym typeface="Arial"/>
              </a:rPr>
              <a:t>New version of the contact tracing app ease digital data collection by CHWs</a:t>
            </a:r>
            <a:endParaRPr/>
          </a:p>
        </p:txBody>
      </p:sp>
      <p:sp>
        <p:nvSpPr>
          <p:cNvPr id="138" name="Google Shape;138;p4"/>
          <p:cNvSpPr txBox="1"/>
          <p:nvPr/>
        </p:nvSpPr>
        <p:spPr>
          <a:xfrm>
            <a:off x="6557554" y="4012208"/>
            <a:ext cx="861390"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Arial"/>
                <a:ea typeface="Arial"/>
                <a:cs typeface="Arial"/>
                <a:sym typeface="Arial"/>
              </a:rPr>
              <a:t>Oct 2020</a:t>
            </a:r>
            <a:endParaRPr/>
          </a:p>
        </p:txBody>
      </p:sp>
      <p:sp>
        <p:nvSpPr>
          <p:cNvPr id="139" name="Google Shape;139;p4"/>
          <p:cNvSpPr/>
          <p:nvPr/>
        </p:nvSpPr>
        <p:spPr>
          <a:xfrm>
            <a:off x="9017300" y="4581269"/>
            <a:ext cx="2140844" cy="941645"/>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algn="l" rtl="0">
              <a:spcBef>
                <a:spcPts val="0"/>
              </a:spcBef>
              <a:spcAft>
                <a:spcPts val="0"/>
              </a:spcAft>
              <a:buClr>
                <a:schemeClr val="dk1"/>
              </a:buClr>
              <a:buSzPts val="1200"/>
              <a:buFont typeface="Arial"/>
              <a:buChar char="•"/>
            </a:pPr>
            <a:r>
              <a:rPr lang="es-ES" sz="1200">
                <a:solidFill>
                  <a:schemeClr val="dk1"/>
                </a:solidFill>
                <a:latin typeface="Arial"/>
                <a:ea typeface="Arial"/>
                <a:cs typeface="Arial"/>
                <a:sym typeface="Arial"/>
              </a:rPr>
              <a:t>New algorithm for contact follow-up</a:t>
            </a:r>
            <a:endParaRPr/>
          </a:p>
          <a:p>
            <a:pPr marL="285750" marR="0" lvl="0" indent="-285750" algn="l" rtl="0">
              <a:spcBef>
                <a:spcPts val="0"/>
              </a:spcBef>
              <a:spcAft>
                <a:spcPts val="0"/>
              </a:spcAft>
              <a:buClr>
                <a:schemeClr val="dk1"/>
              </a:buClr>
              <a:buSzPts val="1200"/>
              <a:buFont typeface="Arial"/>
              <a:buChar char="•"/>
            </a:pPr>
            <a:r>
              <a:rPr lang="es-ES" sz="1200">
                <a:solidFill>
                  <a:schemeClr val="dk1"/>
                </a:solidFill>
                <a:latin typeface="Arial"/>
                <a:ea typeface="Arial"/>
                <a:cs typeface="Arial"/>
                <a:sym typeface="Arial"/>
              </a:rPr>
              <a:t>New version of contract tracing app launched to accommodate new follow-up schedule for contacts</a:t>
            </a:r>
            <a:endParaRPr/>
          </a:p>
          <a:p>
            <a:pPr marL="285750" marR="0" lvl="0" indent="-209550" algn="l" rtl="0">
              <a:spcBef>
                <a:spcPts val="0"/>
              </a:spcBef>
              <a:spcAft>
                <a:spcPts val="0"/>
              </a:spcAft>
              <a:buClr>
                <a:schemeClr val="dk1"/>
              </a:buClr>
              <a:buSzPts val="1200"/>
              <a:buFont typeface="Arial"/>
              <a:buNone/>
            </a:pPr>
            <a:endParaRPr sz="1200">
              <a:solidFill>
                <a:schemeClr val="dk1"/>
              </a:solidFill>
              <a:latin typeface="Arial"/>
              <a:ea typeface="Arial"/>
              <a:cs typeface="Arial"/>
              <a:sym typeface="Arial"/>
            </a:endParaRPr>
          </a:p>
        </p:txBody>
      </p:sp>
      <p:sp>
        <p:nvSpPr>
          <p:cNvPr id="140" name="Google Shape;140;p4"/>
          <p:cNvSpPr txBox="1"/>
          <p:nvPr/>
        </p:nvSpPr>
        <p:spPr>
          <a:xfrm>
            <a:off x="9678293" y="4012517"/>
            <a:ext cx="861390"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Arial"/>
                <a:ea typeface="Arial"/>
                <a:cs typeface="Arial"/>
                <a:sym typeface="Arial"/>
              </a:rPr>
              <a:t>Mar 2021</a:t>
            </a:r>
            <a:endParaRPr/>
          </a:p>
        </p:txBody>
      </p:sp>
      <p:sp>
        <p:nvSpPr>
          <p:cNvPr id="141" name="Google Shape;141;p4"/>
          <p:cNvSpPr/>
          <p:nvPr/>
        </p:nvSpPr>
        <p:spPr>
          <a:xfrm>
            <a:off x="4004564" y="4303054"/>
            <a:ext cx="2146854" cy="600672"/>
          </a:xfrm>
          <a:prstGeom prst="rect">
            <a:avLst/>
          </a:prstGeom>
          <a:noFill/>
          <a:ln>
            <a:noFill/>
          </a:ln>
        </p:spPr>
        <p:txBody>
          <a:bodyPr spcFirstLastPara="1" wrap="square" lIns="91425" tIns="45700" rIns="91425" bIns="45700" anchor="ctr" anchorCtr="0">
            <a:noAutofit/>
          </a:bodyPr>
          <a:lstStyle/>
          <a:p>
            <a:pPr marL="285750" marR="0" lvl="0" indent="-285750" algn="l" rtl="0">
              <a:spcBef>
                <a:spcPts val="0"/>
              </a:spcBef>
              <a:spcAft>
                <a:spcPts val="0"/>
              </a:spcAft>
              <a:buClr>
                <a:schemeClr val="dk1"/>
              </a:buClr>
              <a:buSzPts val="1200"/>
              <a:buFont typeface="Arial"/>
              <a:buChar char="•"/>
            </a:pPr>
            <a:r>
              <a:rPr lang="es-ES" sz="1200">
                <a:solidFill>
                  <a:schemeClr val="dk1"/>
                </a:solidFill>
                <a:latin typeface="Arial"/>
                <a:ea typeface="Arial"/>
                <a:cs typeface="Arial"/>
                <a:sym typeface="Arial"/>
              </a:rPr>
              <a:t>CHWs begin entering data directly into the App</a:t>
            </a:r>
            <a:endParaRPr sz="1200">
              <a:solidFill>
                <a:schemeClr val="dk1"/>
              </a:solidFill>
              <a:latin typeface="Arial"/>
              <a:ea typeface="Arial"/>
              <a:cs typeface="Arial"/>
              <a:sym typeface="Arial"/>
            </a:endParaRPr>
          </a:p>
        </p:txBody>
      </p:sp>
      <p:sp>
        <p:nvSpPr>
          <p:cNvPr id="142" name="Google Shape;142;p4"/>
          <p:cNvSpPr txBox="1"/>
          <p:nvPr/>
        </p:nvSpPr>
        <p:spPr>
          <a:xfrm>
            <a:off x="4620359" y="4016800"/>
            <a:ext cx="861390"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Arial"/>
                <a:ea typeface="Arial"/>
                <a:cs typeface="Arial"/>
                <a:sym typeface="Arial"/>
              </a:rPr>
              <a:t>Sep 2020</a:t>
            </a:r>
            <a:endParaRPr/>
          </a:p>
        </p:txBody>
      </p:sp>
      <p:sp>
        <p:nvSpPr>
          <p:cNvPr id="143" name="Google Shape;143;p4"/>
          <p:cNvSpPr/>
          <p:nvPr/>
        </p:nvSpPr>
        <p:spPr>
          <a:xfrm>
            <a:off x="1097280" y="2135252"/>
            <a:ext cx="10303032" cy="132343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s-ES" sz="1600">
                <a:solidFill>
                  <a:schemeClr val="dk1"/>
                </a:solidFill>
                <a:latin typeface="Arial"/>
                <a:ea typeface="Arial"/>
                <a:cs typeface="Arial"/>
                <a:sym typeface="Arial"/>
              </a:rPr>
              <a:t>In March 2020, </a:t>
            </a:r>
            <a:r>
              <a:rPr lang="es-ES" sz="1600" b="1">
                <a:solidFill>
                  <a:schemeClr val="dk1"/>
                </a:solidFill>
                <a:latin typeface="Arial"/>
                <a:ea typeface="Arial"/>
                <a:cs typeface="Arial"/>
                <a:sym typeface="Arial"/>
              </a:rPr>
              <a:t>Compañeros En Salud </a:t>
            </a:r>
            <a:r>
              <a:rPr lang="es-ES" sz="1600">
                <a:solidFill>
                  <a:schemeClr val="dk1"/>
                </a:solidFill>
                <a:latin typeface="Arial"/>
                <a:ea typeface="Arial"/>
                <a:cs typeface="Arial"/>
                <a:sym typeface="Arial"/>
              </a:rPr>
              <a:t>implemented a community health worker (</a:t>
            </a:r>
            <a:r>
              <a:rPr lang="es-ES" sz="1600" b="1">
                <a:solidFill>
                  <a:schemeClr val="dk1"/>
                </a:solidFill>
                <a:latin typeface="Arial"/>
                <a:ea typeface="Arial"/>
                <a:cs typeface="Arial"/>
                <a:sym typeface="Arial"/>
              </a:rPr>
              <a:t>CHW</a:t>
            </a:r>
            <a:r>
              <a:rPr lang="es-ES" sz="1600">
                <a:solidFill>
                  <a:schemeClr val="dk1"/>
                </a:solidFill>
                <a:latin typeface="Arial"/>
                <a:ea typeface="Arial"/>
                <a:cs typeface="Arial"/>
                <a:sym typeface="Arial"/>
              </a:rPr>
              <a:t>)-led contact tracing intervention in eight rural communities of the Fraylesca and Sierra Mariscal regions.</a:t>
            </a:r>
            <a:endParaRPr/>
          </a:p>
          <a:p>
            <a:pPr marL="285750" marR="0" lvl="0" indent="-285750" algn="l" rtl="0">
              <a:spcBef>
                <a:spcPts val="0"/>
              </a:spcBef>
              <a:spcAft>
                <a:spcPts val="0"/>
              </a:spcAft>
              <a:buClr>
                <a:schemeClr val="dk1"/>
              </a:buClr>
              <a:buSzPts val="1600"/>
              <a:buFont typeface="Arial"/>
              <a:buChar char="•"/>
            </a:pPr>
            <a:r>
              <a:rPr lang="es-ES" sz="1600">
                <a:solidFill>
                  <a:schemeClr val="dk1"/>
                </a:solidFill>
                <a:latin typeface="Arial"/>
                <a:ea typeface="Arial"/>
                <a:cs typeface="Arial"/>
                <a:sym typeface="Arial"/>
              </a:rPr>
              <a:t>For all patients in eight outpatient clinics who met the Mexican MoH definition for a </a:t>
            </a:r>
            <a:r>
              <a:rPr lang="es-ES" sz="1600" b="1">
                <a:solidFill>
                  <a:schemeClr val="dk1"/>
                </a:solidFill>
                <a:latin typeface="Arial"/>
                <a:ea typeface="Arial"/>
                <a:cs typeface="Arial"/>
                <a:sym typeface="Arial"/>
              </a:rPr>
              <a:t>suspected COVID-19 case</a:t>
            </a:r>
            <a:r>
              <a:rPr lang="es-ES" sz="1600">
                <a:solidFill>
                  <a:schemeClr val="dk1"/>
                </a:solidFill>
                <a:latin typeface="Arial"/>
                <a:ea typeface="Arial"/>
                <a:cs typeface="Arial"/>
                <a:sym typeface="Arial"/>
              </a:rPr>
              <a:t> and their </a:t>
            </a:r>
            <a:r>
              <a:rPr lang="es-ES" sz="1600" b="1">
                <a:solidFill>
                  <a:schemeClr val="dk1"/>
                </a:solidFill>
                <a:latin typeface="Arial"/>
                <a:ea typeface="Arial"/>
                <a:cs typeface="Arial"/>
                <a:sym typeface="Arial"/>
              </a:rPr>
              <a:t>contacts </a:t>
            </a:r>
            <a:r>
              <a:rPr lang="es-ES" sz="1600">
                <a:solidFill>
                  <a:schemeClr val="dk1"/>
                </a:solidFill>
                <a:latin typeface="Arial"/>
                <a:ea typeface="Arial"/>
                <a:cs typeface="Arial"/>
                <a:sym typeface="Arial"/>
              </a:rPr>
              <a:t>who accepted the intervention.</a:t>
            </a:r>
            <a:endParaRPr/>
          </a:p>
          <a:p>
            <a:pPr marL="285750" marR="0" lvl="0" indent="-285750" algn="l" rtl="0">
              <a:spcBef>
                <a:spcPts val="0"/>
              </a:spcBef>
              <a:spcAft>
                <a:spcPts val="0"/>
              </a:spcAft>
              <a:buClr>
                <a:schemeClr val="dk1"/>
              </a:buClr>
              <a:buSzPts val="1600"/>
              <a:buFont typeface="Arial"/>
              <a:buChar char="•"/>
            </a:pPr>
            <a:r>
              <a:rPr lang="es-ES" sz="1600">
                <a:solidFill>
                  <a:schemeClr val="dk1"/>
                </a:solidFill>
                <a:latin typeface="Arial"/>
                <a:ea typeface="Arial"/>
                <a:cs typeface="Arial"/>
                <a:sym typeface="Arial"/>
              </a:rPr>
              <a:t>All data were recorded in a CommCare-based </a:t>
            </a:r>
            <a:r>
              <a:rPr lang="es-ES" sz="1600" b="1">
                <a:solidFill>
                  <a:schemeClr val="dk1"/>
                </a:solidFill>
                <a:latin typeface="Arial"/>
                <a:ea typeface="Arial"/>
                <a:cs typeface="Arial"/>
                <a:sym typeface="Arial"/>
              </a:rPr>
              <a:t>mobile app</a:t>
            </a:r>
            <a:r>
              <a:rPr lang="es-ES" sz="1600">
                <a:solidFill>
                  <a:schemeClr val="dk1"/>
                </a:solidFill>
                <a:latin typeface="Arial"/>
                <a:ea typeface="Arial"/>
                <a:cs typeface="Arial"/>
                <a:sym typeface="Arial"/>
              </a:rPr>
              <a:t>.</a:t>
            </a:r>
            <a:endParaRPr/>
          </a:p>
        </p:txBody>
      </p:sp>
      <p:cxnSp>
        <p:nvCxnSpPr>
          <p:cNvPr id="144" name="Google Shape;144;p4"/>
          <p:cNvCxnSpPr/>
          <p:nvPr/>
        </p:nvCxnSpPr>
        <p:spPr>
          <a:xfrm>
            <a:off x="1211283" y="3636678"/>
            <a:ext cx="9880270" cy="0"/>
          </a:xfrm>
          <a:prstGeom prst="straightConnector1">
            <a:avLst/>
          </a:prstGeom>
          <a:noFill/>
          <a:ln w="12700" cap="flat" cmpd="sng">
            <a:solidFill>
              <a:schemeClr val="accent1"/>
            </a:solidFill>
            <a:prstDash val="solid"/>
            <a:round/>
            <a:headEnd type="none" w="sm" len="sm"/>
            <a:tailEnd type="triangle" w="med" len="med"/>
          </a:ln>
        </p:spPr>
      </p:cxnSp>
      <p:cxnSp>
        <p:nvCxnSpPr>
          <p:cNvPr id="145" name="Google Shape;145;p4"/>
          <p:cNvCxnSpPr/>
          <p:nvPr/>
        </p:nvCxnSpPr>
        <p:spPr>
          <a:xfrm>
            <a:off x="2170707" y="3635085"/>
            <a:ext cx="0" cy="371077"/>
          </a:xfrm>
          <a:prstGeom prst="straightConnector1">
            <a:avLst/>
          </a:prstGeom>
          <a:noFill/>
          <a:ln w="12700" cap="flat" cmpd="sng">
            <a:solidFill>
              <a:schemeClr val="accent1"/>
            </a:solidFill>
            <a:prstDash val="solid"/>
            <a:round/>
            <a:headEnd type="none" w="sm" len="sm"/>
            <a:tailEnd type="none" w="sm" len="sm"/>
          </a:ln>
        </p:spPr>
      </p:cxnSp>
      <p:cxnSp>
        <p:nvCxnSpPr>
          <p:cNvPr id="146" name="Google Shape;146;p4"/>
          <p:cNvCxnSpPr/>
          <p:nvPr/>
        </p:nvCxnSpPr>
        <p:spPr>
          <a:xfrm>
            <a:off x="5058473" y="3645724"/>
            <a:ext cx="0" cy="371077"/>
          </a:xfrm>
          <a:prstGeom prst="straightConnector1">
            <a:avLst/>
          </a:prstGeom>
          <a:noFill/>
          <a:ln w="12700" cap="flat" cmpd="sng">
            <a:solidFill>
              <a:schemeClr val="accent1"/>
            </a:solidFill>
            <a:prstDash val="solid"/>
            <a:round/>
            <a:headEnd type="none" w="sm" len="sm"/>
            <a:tailEnd type="none" w="sm" len="sm"/>
          </a:ln>
        </p:spPr>
      </p:cxnSp>
      <p:cxnSp>
        <p:nvCxnSpPr>
          <p:cNvPr id="147" name="Google Shape;147;p4"/>
          <p:cNvCxnSpPr/>
          <p:nvPr/>
        </p:nvCxnSpPr>
        <p:spPr>
          <a:xfrm>
            <a:off x="7012463" y="3645723"/>
            <a:ext cx="0" cy="371077"/>
          </a:xfrm>
          <a:prstGeom prst="straightConnector1">
            <a:avLst/>
          </a:prstGeom>
          <a:noFill/>
          <a:ln w="12700" cap="flat" cmpd="sng">
            <a:solidFill>
              <a:schemeClr val="accent1"/>
            </a:solidFill>
            <a:prstDash val="solid"/>
            <a:round/>
            <a:headEnd type="none" w="sm" len="sm"/>
            <a:tailEnd type="none" w="sm" len="sm"/>
          </a:ln>
        </p:spPr>
      </p:cxnSp>
      <p:cxnSp>
        <p:nvCxnSpPr>
          <p:cNvPr id="148" name="Google Shape;148;p4"/>
          <p:cNvCxnSpPr/>
          <p:nvPr/>
        </p:nvCxnSpPr>
        <p:spPr>
          <a:xfrm>
            <a:off x="10136781" y="3645723"/>
            <a:ext cx="0" cy="371077"/>
          </a:xfrm>
          <a:prstGeom prst="straightConnector1">
            <a:avLst/>
          </a:prstGeom>
          <a:noFill/>
          <a:ln w="12700" cap="flat" cmpd="sng">
            <a:solidFill>
              <a:schemeClr val="accent1"/>
            </a:solidFill>
            <a:prstDash val="solid"/>
            <a:round/>
            <a:headEnd type="none" w="sm" len="sm"/>
            <a:tailEnd type="none" w="sm" len="sm"/>
          </a:ln>
        </p:spPr>
      </p:cxnSp>
      <p:pic>
        <p:nvPicPr>
          <p:cNvPr id="149" name="Google Shape;149;p4"/>
          <p:cNvPicPr preferRelativeResize="0"/>
          <p:nvPr/>
        </p:nvPicPr>
        <p:blipFill rotWithShape="1">
          <a:blip r:embed="rId4">
            <a:alphaModFix/>
          </a:blip>
          <a:srcRect/>
          <a:stretch/>
        </p:blipFill>
        <p:spPr>
          <a:xfrm>
            <a:off x="7888299" y="0"/>
            <a:ext cx="2858871" cy="190614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5"/>
          <p:cNvSpPr txBox="1">
            <a:spLocks noGrp="1"/>
          </p:cNvSpPr>
          <p:nvPr>
            <p:ph type="body" idx="1"/>
          </p:nvPr>
        </p:nvSpPr>
        <p:spPr>
          <a:xfrm>
            <a:off x="1097280" y="1257171"/>
            <a:ext cx="9510799" cy="893086"/>
          </a:xfrm>
          <a:prstGeom prst="rect">
            <a:avLst/>
          </a:prstGeom>
          <a:noFill/>
          <a:ln>
            <a:noFill/>
          </a:ln>
        </p:spPr>
        <p:txBody>
          <a:bodyPr spcFirstLastPara="1" wrap="square" lIns="0" tIns="45700" rIns="0" bIns="45700" anchor="t" anchorCtr="0">
            <a:noAutofit/>
          </a:bodyPr>
          <a:lstStyle/>
          <a:p>
            <a:pPr marL="91440" lvl="0" indent="-127000" algn="l" rtl="0">
              <a:lnSpc>
                <a:spcPct val="120000"/>
              </a:lnSpc>
              <a:spcBef>
                <a:spcPts val="0"/>
              </a:spcBef>
              <a:spcAft>
                <a:spcPts val="0"/>
              </a:spcAft>
              <a:buSzPts val="2000"/>
              <a:buChar char=" "/>
            </a:pPr>
            <a:r>
              <a:rPr lang="es-ES" sz="2000" b="1">
                <a:solidFill>
                  <a:schemeClr val="dk1"/>
                </a:solidFill>
              </a:rPr>
              <a:t>Methodology</a:t>
            </a:r>
            <a:endParaRPr sz="2000" b="1">
              <a:solidFill>
                <a:schemeClr val="dk1"/>
              </a:solidFill>
            </a:endParaRPr>
          </a:p>
        </p:txBody>
      </p:sp>
      <p:sp>
        <p:nvSpPr>
          <p:cNvPr id="156" name="Google Shape;156;p5"/>
          <p:cNvSpPr txBox="1"/>
          <p:nvPr/>
        </p:nvSpPr>
        <p:spPr>
          <a:xfrm>
            <a:off x="4792980" y="286603"/>
            <a:ext cx="6759148" cy="1450757"/>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3F3F3F"/>
              </a:buClr>
              <a:buSzPts val="3200"/>
              <a:buFont typeface="Arial"/>
              <a:buNone/>
            </a:pPr>
            <a:endParaRPr sz="3200" b="1" i="0">
              <a:solidFill>
                <a:schemeClr val="dk1"/>
              </a:solidFill>
              <a:latin typeface="Arial"/>
              <a:ea typeface="Arial"/>
              <a:cs typeface="Arial"/>
              <a:sym typeface="Arial"/>
            </a:endParaRPr>
          </a:p>
        </p:txBody>
      </p:sp>
      <p:pic>
        <p:nvPicPr>
          <p:cNvPr id="157" name="Google Shape;157;p5"/>
          <p:cNvPicPr preferRelativeResize="0"/>
          <p:nvPr/>
        </p:nvPicPr>
        <p:blipFill rotWithShape="1">
          <a:blip r:embed="rId3">
            <a:alphaModFix/>
          </a:blip>
          <a:srcRect t="23807" b="69096"/>
          <a:stretch/>
        </p:blipFill>
        <p:spPr>
          <a:xfrm>
            <a:off x="0" y="6341108"/>
            <a:ext cx="12192001" cy="579222"/>
          </a:xfrm>
          <a:prstGeom prst="rect">
            <a:avLst/>
          </a:prstGeom>
          <a:noFill/>
          <a:ln>
            <a:noFill/>
          </a:ln>
        </p:spPr>
      </p:pic>
      <p:sp>
        <p:nvSpPr>
          <p:cNvPr id="158" name="Google Shape;158;p5"/>
          <p:cNvSpPr/>
          <p:nvPr/>
        </p:nvSpPr>
        <p:spPr>
          <a:xfrm>
            <a:off x="1097280" y="2135252"/>
            <a:ext cx="4745380" cy="341632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s-ES" sz="1800">
                <a:solidFill>
                  <a:schemeClr val="dk1"/>
                </a:solidFill>
                <a:latin typeface="Arial"/>
                <a:ea typeface="Arial"/>
                <a:cs typeface="Arial"/>
                <a:sym typeface="Arial"/>
              </a:rPr>
              <a:t>In this study we </a:t>
            </a:r>
            <a:r>
              <a:rPr lang="es-ES" sz="1800" b="1">
                <a:solidFill>
                  <a:schemeClr val="dk1"/>
                </a:solidFill>
                <a:latin typeface="Arial"/>
                <a:ea typeface="Arial"/>
                <a:cs typeface="Arial"/>
                <a:sym typeface="Arial"/>
              </a:rPr>
              <a:t>documented</a:t>
            </a:r>
            <a:r>
              <a:rPr lang="es-ES" sz="1800">
                <a:solidFill>
                  <a:schemeClr val="dk1"/>
                </a:solidFill>
                <a:latin typeface="Arial"/>
                <a:ea typeface="Arial"/>
                <a:cs typeface="Arial"/>
                <a:sym typeface="Arial"/>
              </a:rPr>
              <a:t> the implementation and evolution of the intervention and </a:t>
            </a:r>
            <a:r>
              <a:rPr lang="es-ES" sz="1800" b="1">
                <a:solidFill>
                  <a:schemeClr val="dk1"/>
                </a:solidFill>
                <a:latin typeface="Arial"/>
                <a:ea typeface="Arial"/>
                <a:cs typeface="Arial"/>
                <a:sym typeface="Arial"/>
              </a:rPr>
              <a:t>assessed </a:t>
            </a:r>
            <a:r>
              <a:rPr lang="es-ES" sz="1800">
                <a:solidFill>
                  <a:schemeClr val="dk1"/>
                </a:solidFill>
                <a:latin typeface="Arial"/>
                <a:ea typeface="Arial"/>
                <a:cs typeface="Arial"/>
                <a:sym typeface="Arial"/>
              </a:rPr>
              <a:t>a)the evolution of two process indicators (contact tracing </a:t>
            </a:r>
            <a:r>
              <a:rPr lang="es-ES" sz="1800" b="1">
                <a:solidFill>
                  <a:schemeClr val="dk1"/>
                </a:solidFill>
                <a:latin typeface="Arial"/>
                <a:ea typeface="Arial"/>
                <a:cs typeface="Arial"/>
                <a:sym typeface="Arial"/>
              </a:rPr>
              <a:t>coverage</a:t>
            </a:r>
            <a:r>
              <a:rPr lang="es-ES" sz="1800">
                <a:solidFill>
                  <a:schemeClr val="dk1"/>
                </a:solidFill>
                <a:latin typeface="Arial"/>
                <a:ea typeface="Arial"/>
                <a:cs typeface="Arial"/>
                <a:sym typeface="Arial"/>
              </a:rPr>
              <a:t> and successful </a:t>
            </a:r>
            <a:r>
              <a:rPr lang="es-ES" sz="1800" b="1">
                <a:solidFill>
                  <a:schemeClr val="dk1"/>
                </a:solidFill>
                <a:latin typeface="Arial"/>
                <a:ea typeface="Arial"/>
                <a:cs typeface="Arial"/>
                <a:sym typeface="Arial"/>
              </a:rPr>
              <a:t>completion</a:t>
            </a:r>
            <a:r>
              <a:rPr lang="es-ES" sz="1800">
                <a:solidFill>
                  <a:schemeClr val="dk1"/>
                </a:solidFill>
                <a:latin typeface="Arial"/>
                <a:ea typeface="Arial"/>
                <a:cs typeface="Arial"/>
                <a:sym typeface="Arial"/>
              </a:rPr>
              <a:t> of contact tracing) and one outcome indicator (</a:t>
            </a:r>
            <a:r>
              <a:rPr lang="es-ES" sz="1800" b="1">
                <a:solidFill>
                  <a:schemeClr val="dk1"/>
                </a:solidFill>
                <a:latin typeface="Arial"/>
                <a:ea typeface="Arial"/>
                <a:cs typeface="Arial"/>
                <a:sym typeface="Arial"/>
              </a:rPr>
              <a:t>incidence</a:t>
            </a:r>
            <a:r>
              <a:rPr lang="es-ES" sz="1800">
                <a:solidFill>
                  <a:schemeClr val="dk1"/>
                </a:solidFill>
                <a:latin typeface="Arial"/>
                <a:ea typeface="Arial"/>
                <a:cs typeface="Arial"/>
                <a:sym typeface="Arial"/>
              </a:rPr>
              <a:t> of suspected COVID-19 among contacts) using descriptive statistics and b)their association with demographic characteristics of contacts and the intervention period using inferential statistics (univariate and multivariate logistic regression).</a:t>
            </a:r>
            <a:endParaRPr/>
          </a:p>
        </p:txBody>
      </p:sp>
      <p:pic>
        <p:nvPicPr>
          <p:cNvPr id="159" name="Google Shape;159;p5"/>
          <p:cNvPicPr preferRelativeResize="0"/>
          <p:nvPr/>
        </p:nvPicPr>
        <p:blipFill rotWithShape="1">
          <a:blip r:embed="rId4">
            <a:alphaModFix/>
          </a:blip>
          <a:srcRect/>
          <a:stretch/>
        </p:blipFill>
        <p:spPr>
          <a:xfrm>
            <a:off x="6638307" y="2282371"/>
            <a:ext cx="4138056" cy="275870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6"/>
          <p:cNvSpPr txBox="1">
            <a:spLocks noGrp="1"/>
          </p:cNvSpPr>
          <p:nvPr>
            <p:ph type="body" idx="1"/>
          </p:nvPr>
        </p:nvSpPr>
        <p:spPr>
          <a:xfrm>
            <a:off x="1097280" y="1257171"/>
            <a:ext cx="9510799" cy="893086"/>
          </a:xfrm>
          <a:prstGeom prst="rect">
            <a:avLst/>
          </a:prstGeom>
          <a:noFill/>
          <a:ln>
            <a:noFill/>
          </a:ln>
        </p:spPr>
        <p:txBody>
          <a:bodyPr spcFirstLastPara="1" wrap="square" lIns="0" tIns="45700" rIns="0" bIns="45700" anchor="t" anchorCtr="0">
            <a:noAutofit/>
          </a:bodyPr>
          <a:lstStyle/>
          <a:p>
            <a:pPr marL="91440" lvl="0" indent="-127000" algn="l" rtl="0">
              <a:lnSpc>
                <a:spcPct val="120000"/>
              </a:lnSpc>
              <a:spcBef>
                <a:spcPts val="0"/>
              </a:spcBef>
              <a:spcAft>
                <a:spcPts val="0"/>
              </a:spcAft>
              <a:buSzPts val="2000"/>
              <a:buChar char=" "/>
            </a:pPr>
            <a:r>
              <a:rPr lang="es-ES" sz="2000" b="1">
                <a:solidFill>
                  <a:schemeClr val="dk1"/>
                </a:solidFill>
              </a:rPr>
              <a:t>Results</a:t>
            </a:r>
            <a:endParaRPr sz="2000" b="1">
              <a:solidFill>
                <a:schemeClr val="dk1"/>
              </a:solidFill>
            </a:endParaRPr>
          </a:p>
        </p:txBody>
      </p:sp>
      <p:sp>
        <p:nvSpPr>
          <p:cNvPr id="166" name="Google Shape;166;p6"/>
          <p:cNvSpPr txBox="1"/>
          <p:nvPr/>
        </p:nvSpPr>
        <p:spPr>
          <a:xfrm>
            <a:off x="4792980" y="286603"/>
            <a:ext cx="6759148" cy="1450757"/>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3F3F3F"/>
              </a:buClr>
              <a:buSzPts val="3200"/>
              <a:buFont typeface="Arial"/>
              <a:buNone/>
            </a:pPr>
            <a:endParaRPr sz="3200" b="1" i="0">
              <a:solidFill>
                <a:schemeClr val="dk1"/>
              </a:solidFill>
              <a:latin typeface="Arial"/>
              <a:ea typeface="Arial"/>
              <a:cs typeface="Arial"/>
              <a:sym typeface="Arial"/>
            </a:endParaRPr>
          </a:p>
        </p:txBody>
      </p:sp>
      <p:pic>
        <p:nvPicPr>
          <p:cNvPr id="167" name="Google Shape;167;p6"/>
          <p:cNvPicPr preferRelativeResize="0"/>
          <p:nvPr/>
        </p:nvPicPr>
        <p:blipFill rotWithShape="1">
          <a:blip r:embed="rId3">
            <a:alphaModFix/>
          </a:blip>
          <a:srcRect t="23807" b="69096"/>
          <a:stretch/>
        </p:blipFill>
        <p:spPr>
          <a:xfrm>
            <a:off x="0" y="6341108"/>
            <a:ext cx="12192001" cy="579222"/>
          </a:xfrm>
          <a:prstGeom prst="rect">
            <a:avLst/>
          </a:prstGeom>
          <a:noFill/>
          <a:ln>
            <a:noFill/>
          </a:ln>
        </p:spPr>
      </p:pic>
      <p:sp>
        <p:nvSpPr>
          <p:cNvPr id="168" name="Google Shape;168;p6"/>
          <p:cNvSpPr/>
          <p:nvPr/>
        </p:nvSpPr>
        <p:spPr>
          <a:xfrm>
            <a:off x="1097280" y="2135252"/>
            <a:ext cx="4745380" cy="304698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s-ES" sz="1600">
                <a:solidFill>
                  <a:schemeClr val="dk1"/>
                </a:solidFill>
                <a:latin typeface="Arial"/>
                <a:ea typeface="Arial"/>
                <a:cs typeface="Arial"/>
                <a:sym typeface="Arial"/>
              </a:rPr>
              <a:t>From a roster of 2,177 named contacts, 1,187 (</a:t>
            </a:r>
            <a:r>
              <a:rPr lang="es-ES" sz="1600" b="1">
                <a:solidFill>
                  <a:schemeClr val="dk1"/>
                </a:solidFill>
                <a:latin typeface="Arial"/>
                <a:ea typeface="Arial"/>
                <a:cs typeface="Arial"/>
                <a:sym typeface="Arial"/>
              </a:rPr>
              <a:t>54.5%</a:t>
            </a:r>
            <a:r>
              <a:rPr lang="es-ES" sz="1600">
                <a:solidFill>
                  <a:schemeClr val="dk1"/>
                </a:solidFill>
                <a:latin typeface="Arial"/>
                <a:ea typeface="Arial"/>
                <a:cs typeface="Arial"/>
                <a:sym typeface="Arial"/>
              </a:rPr>
              <a:t>) received at least one home visit by a CHW and 560 (</a:t>
            </a:r>
            <a:r>
              <a:rPr lang="es-ES" sz="1600" b="1">
                <a:solidFill>
                  <a:schemeClr val="dk1"/>
                </a:solidFill>
                <a:latin typeface="Arial"/>
                <a:ea typeface="Arial"/>
                <a:cs typeface="Arial"/>
                <a:sym typeface="Arial"/>
              </a:rPr>
              <a:t>25.7%</a:t>
            </a:r>
            <a:r>
              <a:rPr lang="es-ES" sz="1600">
                <a:solidFill>
                  <a:schemeClr val="dk1"/>
                </a:solidFill>
                <a:latin typeface="Arial"/>
                <a:ea typeface="Arial"/>
                <a:cs typeface="Arial"/>
                <a:sym typeface="Arial"/>
              </a:rPr>
              <a:t>) had successful completion of contact tracing according to intervention guidelines.</a:t>
            </a:r>
            <a:endParaRPr/>
          </a:p>
          <a:p>
            <a:pPr marL="285750" marR="0" lvl="0" indent="-285750" algn="l" rtl="0">
              <a:spcBef>
                <a:spcPts val="0"/>
              </a:spcBef>
              <a:spcAft>
                <a:spcPts val="0"/>
              </a:spcAft>
              <a:buClr>
                <a:schemeClr val="dk1"/>
              </a:buClr>
              <a:buSzPts val="1600"/>
              <a:buFont typeface="Arial"/>
              <a:buChar char="•"/>
            </a:pPr>
            <a:r>
              <a:rPr lang="es-ES" sz="1600">
                <a:solidFill>
                  <a:schemeClr val="dk1"/>
                </a:solidFill>
                <a:latin typeface="Arial"/>
                <a:ea typeface="Arial"/>
                <a:cs typeface="Arial"/>
                <a:sym typeface="Arial"/>
              </a:rPr>
              <a:t>Of 560 contacts with complete contact tracing, 93 (</a:t>
            </a:r>
            <a:r>
              <a:rPr lang="es-ES" sz="1600" b="1">
                <a:solidFill>
                  <a:schemeClr val="dk1"/>
                </a:solidFill>
                <a:latin typeface="Arial"/>
                <a:ea typeface="Arial"/>
                <a:cs typeface="Arial"/>
                <a:sym typeface="Arial"/>
              </a:rPr>
              <a:t>16.6%</a:t>
            </a:r>
            <a:r>
              <a:rPr lang="es-ES" sz="1600">
                <a:solidFill>
                  <a:schemeClr val="dk1"/>
                </a:solidFill>
                <a:latin typeface="Arial"/>
                <a:ea typeface="Arial"/>
                <a:cs typeface="Arial"/>
                <a:sym typeface="Arial"/>
              </a:rPr>
              <a:t>) became suspected COVID-19 cases. </a:t>
            </a:r>
            <a:endParaRPr sz="16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600"/>
              <a:buFont typeface="Arial"/>
              <a:buChar char="•"/>
            </a:pPr>
            <a:r>
              <a:rPr lang="es-ES" sz="1600">
                <a:solidFill>
                  <a:schemeClr val="dk1"/>
                </a:solidFill>
                <a:latin typeface="Arial"/>
                <a:ea typeface="Arial"/>
                <a:cs typeface="Arial"/>
                <a:sym typeface="Arial"/>
              </a:rPr>
              <a:t>We observed significant associations between sex and coverage (</a:t>
            </a:r>
            <a:r>
              <a:rPr lang="es-ES" sz="1600" i="1">
                <a:solidFill>
                  <a:schemeClr val="dk1"/>
                </a:solidFill>
                <a:latin typeface="Arial"/>
                <a:ea typeface="Arial"/>
                <a:cs typeface="Arial"/>
                <a:sym typeface="Arial"/>
              </a:rPr>
              <a:t>p</a:t>
            </a:r>
            <a:r>
              <a:rPr lang="es-ES" sz="1600">
                <a:solidFill>
                  <a:schemeClr val="dk1"/>
                </a:solidFill>
                <a:latin typeface="Arial"/>
                <a:ea typeface="Arial"/>
                <a:cs typeface="Arial"/>
                <a:sym typeface="Arial"/>
              </a:rPr>
              <a:t> = 0.006), sex and complete contact tracing (</a:t>
            </a:r>
            <a:r>
              <a:rPr lang="es-ES" sz="1600" i="1">
                <a:solidFill>
                  <a:schemeClr val="dk1"/>
                </a:solidFill>
                <a:latin typeface="Arial"/>
                <a:ea typeface="Arial"/>
                <a:cs typeface="Arial"/>
                <a:sym typeface="Arial"/>
              </a:rPr>
              <a:t>p</a:t>
            </a:r>
            <a:r>
              <a:rPr lang="es-ES" sz="1600">
                <a:solidFill>
                  <a:schemeClr val="dk1"/>
                </a:solidFill>
                <a:latin typeface="Arial"/>
                <a:ea typeface="Arial"/>
                <a:cs typeface="Arial"/>
                <a:sym typeface="Arial"/>
              </a:rPr>
              <a:t> = 0.049), community of residence and complete contact tracing (</a:t>
            </a:r>
            <a:r>
              <a:rPr lang="es-ES" sz="1600" i="1">
                <a:solidFill>
                  <a:schemeClr val="dk1"/>
                </a:solidFill>
                <a:latin typeface="Arial"/>
                <a:ea typeface="Arial"/>
                <a:cs typeface="Arial"/>
                <a:sym typeface="Arial"/>
              </a:rPr>
              <a:t>p</a:t>
            </a:r>
            <a:r>
              <a:rPr lang="es-ES" sz="1600">
                <a:solidFill>
                  <a:schemeClr val="dk1"/>
                </a:solidFill>
                <a:latin typeface="Arial"/>
                <a:ea typeface="Arial"/>
                <a:cs typeface="Arial"/>
                <a:sym typeface="Arial"/>
              </a:rPr>
              <a:t> = 0.005), and intervention period and both coverage and complete contact tracing (</a:t>
            </a:r>
            <a:r>
              <a:rPr lang="es-ES" sz="1600" i="1">
                <a:solidFill>
                  <a:schemeClr val="dk1"/>
                </a:solidFill>
                <a:latin typeface="Arial"/>
                <a:ea typeface="Arial"/>
                <a:cs typeface="Arial"/>
                <a:sym typeface="Arial"/>
              </a:rPr>
              <a:t>p</a:t>
            </a:r>
            <a:r>
              <a:rPr lang="es-ES" sz="1600">
                <a:solidFill>
                  <a:schemeClr val="dk1"/>
                </a:solidFill>
                <a:latin typeface="Arial"/>
                <a:ea typeface="Arial"/>
                <a:cs typeface="Arial"/>
                <a:sym typeface="Arial"/>
              </a:rPr>
              <a:t> &lt; 0.001). </a:t>
            </a:r>
            <a:endParaRPr sz="1600">
              <a:solidFill>
                <a:schemeClr val="dk1"/>
              </a:solidFill>
              <a:latin typeface="Arial"/>
              <a:ea typeface="Arial"/>
              <a:cs typeface="Arial"/>
              <a:sym typeface="Arial"/>
            </a:endParaRPr>
          </a:p>
        </p:txBody>
      </p:sp>
      <p:pic>
        <p:nvPicPr>
          <p:cNvPr id="169" name="Google Shape;169;p6" descr="Figure 3"/>
          <p:cNvPicPr preferRelativeResize="0"/>
          <p:nvPr/>
        </p:nvPicPr>
        <p:blipFill rotWithShape="1">
          <a:blip r:embed="rId4">
            <a:alphaModFix/>
          </a:blip>
          <a:srcRect/>
          <a:stretch/>
        </p:blipFill>
        <p:spPr>
          <a:xfrm>
            <a:off x="6695826" y="2066387"/>
            <a:ext cx="4574225" cy="3295573"/>
          </a:xfrm>
          <a:prstGeom prst="rect">
            <a:avLst/>
          </a:prstGeom>
          <a:noFill/>
          <a:ln>
            <a:noFill/>
          </a:ln>
        </p:spPr>
      </p:pic>
      <p:sp>
        <p:nvSpPr>
          <p:cNvPr id="170" name="Google Shape;170;p6"/>
          <p:cNvSpPr/>
          <p:nvPr/>
        </p:nvSpPr>
        <p:spPr>
          <a:xfrm>
            <a:off x="6802702" y="5433211"/>
            <a:ext cx="428885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Arial"/>
                <a:ea typeface="Arial"/>
                <a:cs typeface="Arial"/>
                <a:sym typeface="Arial"/>
              </a:rPr>
              <a:t>Evolution of the Compañeros En Salud-contact tracing intervention outcomes from April 2020 to November 2021.</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7"/>
          <p:cNvSpPr txBox="1">
            <a:spLocks noGrp="1"/>
          </p:cNvSpPr>
          <p:nvPr>
            <p:ph type="body" idx="1"/>
          </p:nvPr>
        </p:nvSpPr>
        <p:spPr>
          <a:xfrm>
            <a:off x="1097280" y="1257171"/>
            <a:ext cx="9510799" cy="893086"/>
          </a:xfrm>
          <a:prstGeom prst="rect">
            <a:avLst/>
          </a:prstGeom>
          <a:noFill/>
          <a:ln>
            <a:noFill/>
          </a:ln>
        </p:spPr>
        <p:txBody>
          <a:bodyPr spcFirstLastPara="1" wrap="square" lIns="0" tIns="45700" rIns="0" bIns="45700" anchor="t" anchorCtr="0">
            <a:noAutofit/>
          </a:bodyPr>
          <a:lstStyle/>
          <a:p>
            <a:pPr marL="91440" lvl="0" indent="-127000" algn="l" rtl="0">
              <a:lnSpc>
                <a:spcPct val="120000"/>
              </a:lnSpc>
              <a:spcBef>
                <a:spcPts val="0"/>
              </a:spcBef>
              <a:spcAft>
                <a:spcPts val="0"/>
              </a:spcAft>
              <a:buSzPts val="2000"/>
              <a:buChar char=" "/>
            </a:pPr>
            <a:r>
              <a:rPr lang="es-ES" sz="2000" b="1">
                <a:solidFill>
                  <a:schemeClr val="dk1"/>
                </a:solidFill>
              </a:rPr>
              <a:t>Discussion</a:t>
            </a:r>
            <a:endParaRPr sz="2000" b="1">
              <a:solidFill>
                <a:schemeClr val="dk1"/>
              </a:solidFill>
            </a:endParaRPr>
          </a:p>
        </p:txBody>
      </p:sp>
      <p:sp>
        <p:nvSpPr>
          <p:cNvPr id="177" name="Google Shape;177;p7"/>
          <p:cNvSpPr txBox="1"/>
          <p:nvPr/>
        </p:nvSpPr>
        <p:spPr>
          <a:xfrm>
            <a:off x="4792980" y="286603"/>
            <a:ext cx="6759148" cy="1450757"/>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3F3F3F"/>
              </a:buClr>
              <a:buSzPts val="3200"/>
              <a:buFont typeface="Arial"/>
              <a:buNone/>
            </a:pPr>
            <a:endParaRPr sz="3200" b="1" i="0">
              <a:solidFill>
                <a:schemeClr val="dk1"/>
              </a:solidFill>
              <a:latin typeface="Arial"/>
              <a:ea typeface="Arial"/>
              <a:cs typeface="Arial"/>
              <a:sym typeface="Arial"/>
            </a:endParaRPr>
          </a:p>
        </p:txBody>
      </p:sp>
      <p:pic>
        <p:nvPicPr>
          <p:cNvPr id="178" name="Google Shape;178;p7"/>
          <p:cNvPicPr preferRelativeResize="0"/>
          <p:nvPr/>
        </p:nvPicPr>
        <p:blipFill rotWithShape="1">
          <a:blip r:embed="rId3">
            <a:alphaModFix/>
          </a:blip>
          <a:srcRect t="23807" b="69096"/>
          <a:stretch/>
        </p:blipFill>
        <p:spPr>
          <a:xfrm>
            <a:off x="0" y="6341108"/>
            <a:ext cx="12192001" cy="579222"/>
          </a:xfrm>
          <a:prstGeom prst="rect">
            <a:avLst/>
          </a:prstGeom>
          <a:noFill/>
          <a:ln>
            <a:noFill/>
          </a:ln>
        </p:spPr>
      </p:pic>
      <p:sp>
        <p:nvSpPr>
          <p:cNvPr id="179" name="Google Shape;179;p7"/>
          <p:cNvSpPr/>
          <p:nvPr/>
        </p:nvSpPr>
        <p:spPr>
          <a:xfrm>
            <a:off x="1097280" y="2135252"/>
            <a:ext cx="4745380" cy="329320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s-ES" sz="1600">
                <a:solidFill>
                  <a:schemeClr val="dk1"/>
                </a:solidFill>
                <a:latin typeface="Arial"/>
                <a:ea typeface="Arial"/>
                <a:cs typeface="Arial"/>
                <a:sym typeface="Arial"/>
              </a:rPr>
              <a:t>Although we observed statistically significant differences between </a:t>
            </a:r>
            <a:r>
              <a:rPr lang="es-ES" sz="1600" b="1">
                <a:solidFill>
                  <a:schemeClr val="dk1"/>
                </a:solidFill>
                <a:latin typeface="Arial"/>
                <a:ea typeface="Arial"/>
                <a:cs typeface="Arial"/>
                <a:sym typeface="Arial"/>
              </a:rPr>
              <a:t>genders</a:t>
            </a:r>
            <a:r>
              <a:rPr lang="es-ES" sz="1600">
                <a:solidFill>
                  <a:schemeClr val="dk1"/>
                </a:solidFill>
                <a:latin typeface="Arial"/>
                <a:ea typeface="Arial"/>
                <a:cs typeface="Arial"/>
                <a:sym typeface="Arial"/>
              </a:rPr>
              <a:t>, contact tracing coverage and successful completion were less than 60% for both genders, pointing to a need for general programmatic strengthening.</a:t>
            </a:r>
            <a:endParaRPr/>
          </a:p>
          <a:p>
            <a:pPr marL="285750" marR="0" lvl="0" indent="-285750" algn="l" rtl="0">
              <a:spcBef>
                <a:spcPts val="0"/>
              </a:spcBef>
              <a:spcAft>
                <a:spcPts val="0"/>
              </a:spcAft>
              <a:buClr>
                <a:schemeClr val="dk1"/>
              </a:buClr>
              <a:buSzPts val="1600"/>
              <a:buFont typeface="Arial"/>
              <a:buChar char="•"/>
            </a:pPr>
            <a:r>
              <a:rPr lang="es-ES" sz="1600" b="1">
                <a:solidFill>
                  <a:schemeClr val="dk1"/>
                </a:solidFill>
                <a:latin typeface="Arial"/>
                <a:ea typeface="Arial"/>
                <a:cs typeface="Arial"/>
                <a:sym typeface="Arial"/>
              </a:rPr>
              <a:t>Coverage</a:t>
            </a:r>
            <a:r>
              <a:rPr lang="es-ES" sz="1600">
                <a:solidFill>
                  <a:schemeClr val="dk1"/>
                </a:solidFill>
                <a:latin typeface="Arial"/>
                <a:ea typeface="Arial"/>
                <a:cs typeface="Arial"/>
                <a:sym typeface="Arial"/>
              </a:rPr>
              <a:t> was lower than in other contact tracing interventions involving CHWs worldwide (71-100%).</a:t>
            </a:r>
            <a:endParaRPr/>
          </a:p>
          <a:p>
            <a:pPr marL="285750" marR="0" lvl="0" indent="-285750" algn="l" rtl="0">
              <a:spcBef>
                <a:spcPts val="0"/>
              </a:spcBef>
              <a:spcAft>
                <a:spcPts val="0"/>
              </a:spcAft>
              <a:buClr>
                <a:schemeClr val="dk1"/>
              </a:buClr>
              <a:buSzPts val="1600"/>
              <a:buFont typeface="Arial"/>
              <a:buChar char="•"/>
            </a:pPr>
            <a:r>
              <a:rPr lang="es-ES" sz="1600">
                <a:solidFill>
                  <a:schemeClr val="dk1"/>
                </a:solidFill>
                <a:latin typeface="Arial"/>
                <a:ea typeface="Arial"/>
                <a:cs typeface="Arial"/>
                <a:sym typeface="Arial"/>
              </a:rPr>
              <a:t>Successful </a:t>
            </a:r>
            <a:r>
              <a:rPr lang="es-ES" sz="1600" b="1">
                <a:solidFill>
                  <a:schemeClr val="dk1"/>
                </a:solidFill>
                <a:latin typeface="Arial"/>
                <a:ea typeface="Arial"/>
                <a:cs typeface="Arial"/>
                <a:sym typeface="Arial"/>
              </a:rPr>
              <a:t>completion</a:t>
            </a:r>
            <a:r>
              <a:rPr lang="es-ES" sz="1600">
                <a:solidFill>
                  <a:schemeClr val="dk1"/>
                </a:solidFill>
                <a:latin typeface="Arial"/>
                <a:ea typeface="Arial"/>
                <a:cs typeface="Arial"/>
                <a:sym typeface="Arial"/>
              </a:rPr>
              <a:t> was also lower than in other interventions (89-100%).</a:t>
            </a:r>
            <a:endParaRPr/>
          </a:p>
          <a:p>
            <a:pPr marL="285750" marR="0" lvl="0" indent="-285750" algn="l" rtl="0">
              <a:spcBef>
                <a:spcPts val="0"/>
              </a:spcBef>
              <a:spcAft>
                <a:spcPts val="0"/>
              </a:spcAft>
              <a:buClr>
                <a:schemeClr val="dk1"/>
              </a:buClr>
              <a:buSzPts val="1600"/>
              <a:buFont typeface="Arial"/>
              <a:buChar char="•"/>
            </a:pPr>
            <a:r>
              <a:rPr lang="es-ES" sz="1600" b="1">
                <a:solidFill>
                  <a:schemeClr val="dk1"/>
                </a:solidFill>
                <a:latin typeface="Arial"/>
                <a:ea typeface="Arial"/>
                <a:cs typeface="Arial"/>
                <a:sym typeface="Arial"/>
              </a:rPr>
              <a:t>Incidence</a:t>
            </a:r>
            <a:r>
              <a:rPr lang="es-ES" sz="1600">
                <a:solidFill>
                  <a:schemeClr val="dk1"/>
                </a:solidFill>
                <a:latin typeface="Arial"/>
                <a:ea typeface="Arial"/>
                <a:cs typeface="Arial"/>
                <a:sym typeface="Arial"/>
              </a:rPr>
              <a:t> of suspected COVID-19 among contacts was similar to other contact tracing interventions (in Uganda, Nigeria, and the US), but much higher than in Rwanda (2%) and lower than in Oman (45%).</a:t>
            </a:r>
            <a:endParaRPr/>
          </a:p>
        </p:txBody>
      </p:sp>
      <p:sp>
        <p:nvSpPr>
          <p:cNvPr id="180" name="Google Shape;180;p7"/>
          <p:cNvSpPr/>
          <p:nvPr/>
        </p:nvSpPr>
        <p:spPr>
          <a:xfrm>
            <a:off x="6677890" y="2135252"/>
            <a:ext cx="4437414" cy="2800767"/>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s-ES" sz="1600">
                <a:solidFill>
                  <a:schemeClr val="dk1"/>
                </a:solidFill>
                <a:latin typeface="Arial"/>
                <a:ea typeface="Arial"/>
                <a:cs typeface="Arial"/>
                <a:sym typeface="Arial"/>
              </a:rPr>
              <a:t>Implementation barriers:</a:t>
            </a:r>
            <a:endParaRPr/>
          </a:p>
          <a:p>
            <a:pPr marL="742950" marR="0" lvl="1" indent="-285750" algn="l" rtl="0">
              <a:spcBef>
                <a:spcPts val="0"/>
              </a:spcBef>
              <a:spcAft>
                <a:spcPts val="0"/>
              </a:spcAft>
              <a:buClr>
                <a:schemeClr val="dk1"/>
              </a:buClr>
              <a:buSzPts val="1600"/>
              <a:buFont typeface="Arial"/>
              <a:buChar char="•"/>
            </a:pPr>
            <a:r>
              <a:rPr lang="es-ES" sz="1600" b="0" i="0" u="none" strike="noStrike" cap="none">
                <a:solidFill>
                  <a:schemeClr val="dk1"/>
                </a:solidFill>
                <a:latin typeface="Arial"/>
                <a:ea typeface="Arial"/>
                <a:cs typeface="Arial"/>
                <a:sym typeface="Arial"/>
              </a:rPr>
              <a:t>Extremely limited telephone and internet connection. </a:t>
            </a:r>
            <a:r>
              <a:rPr lang="es-ES" sz="1600" b="1" i="0" u="none" strike="noStrike" cap="none">
                <a:solidFill>
                  <a:schemeClr val="dk1"/>
                </a:solidFill>
                <a:latin typeface="Arial"/>
                <a:ea typeface="Arial"/>
                <a:cs typeface="Arial"/>
                <a:sym typeface="Arial"/>
              </a:rPr>
              <a:t>In-person</a:t>
            </a:r>
            <a:r>
              <a:rPr lang="es-ES" sz="1600" b="0" i="0" u="none" strike="noStrike" cap="none">
                <a:solidFill>
                  <a:schemeClr val="dk1"/>
                </a:solidFill>
                <a:latin typeface="Arial"/>
                <a:ea typeface="Arial"/>
                <a:cs typeface="Arial"/>
                <a:sym typeface="Arial"/>
              </a:rPr>
              <a:t> contact tracing is more time-consuming and dangerous than remote contact tracing.</a:t>
            </a:r>
            <a:endParaRPr/>
          </a:p>
          <a:p>
            <a:pPr marL="742950" marR="0" lvl="1" indent="-285750" algn="l" rtl="0">
              <a:spcBef>
                <a:spcPts val="0"/>
              </a:spcBef>
              <a:spcAft>
                <a:spcPts val="0"/>
              </a:spcAft>
              <a:buClr>
                <a:schemeClr val="dk1"/>
              </a:buClr>
              <a:buSzPts val="1600"/>
              <a:buFont typeface="Arial"/>
              <a:buChar char="•"/>
            </a:pPr>
            <a:r>
              <a:rPr lang="es-ES" sz="1600" b="0" i="0" u="none" strike="noStrike" cap="none">
                <a:solidFill>
                  <a:schemeClr val="dk1"/>
                </a:solidFill>
                <a:latin typeface="Arial"/>
                <a:ea typeface="Arial"/>
                <a:cs typeface="Arial"/>
                <a:sym typeface="Arial"/>
              </a:rPr>
              <a:t>Lack of sufficient </a:t>
            </a:r>
            <a:r>
              <a:rPr lang="es-ES" sz="1600" b="1" i="0" u="none" strike="noStrike" cap="none">
                <a:solidFill>
                  <a:schemeClr val="dk1"/>
                </a:solidFill>
                <a:latin typeface="Arial"/>
                <a:ea typeface="Arial"/>
                <a:cs typeface="Arial"/>
                <a:sym typeface="Arial"/>
              </a:rPr>
              <a:t>training and supervision </a:t>
            </a:r>
            <a:r>
              <a:rPr lang="es-ES" sz="1600" b="0" i="0" u="none" strike="noStrike" cap="none">
                <a:solidFill>
                  <a:schemeClr val="dk1"/>
                </a:solidFill>
                <a:latin typeface="Arial"/>
                <a:ea typeface="Arial"/>
                <a:cs typeface="Arial"/>
                <a:sym typeface="Arial"/>
              </a:rPr>
              <a:t>of CHWs conducting contact tracing may have negatively affected the intervention outcomes.</a:t>
            </a:r>
            <a:endParaRPr/>
          </a:p>
          <a:p>
            <a:pPr marL="742950" marR="0" lvl="1" indent="-285750" algn="l" rtl="0">
              <a:spcBef>
                <a:spcPts val="0"/>
              </a:spcBef>
              <a:spcAft>
                <a:spcPts val="0"/>
              </a:spcAft>
              <a:buClr>
                <a:schemeClr val="dk1"/>
              </a:buClr>
              <a:buSzPts val="1600"/>
              <a:buFont typeface="Arial"/>
              <a:buChar char="•"/>
            </a:pPr>
            <a:r>
              <a:rPr lang="es-ES" sz="1600" b="0" i="0" u="none" strike="noStrike" cap="none">
                <a:solidFill>
                  <a:schemeClr val="dk1"/>
                </a:solidFill>
                <a:latin typeface="Arial"/>
                <a:ea typeface="Arial"/>
                <a:cs typeface="Arial"/>
                <a:sym typeface="Arial"/>
              </a:rPr>
              <a:t>Lack of </a:t>
            </a:r>
            <a:r>
              <a:rPr lang="es-ES" sz="1600" b="1" i="0" u="none" strike="noStrike" cap="none">
                <a:solidFill>
                  <a:schemeClr val="dk1"/>
                </a:solidFill>
                <a:latin typeface="Arial"/>
                <a:ea typeface="Arial"/>
                <a:cs typeface="Arial"/>
                <a:sym typeface="Arial"/>
              </a:rPr>
              <a:t>community engagement </a:t>
            </a:r>
            <a:r>
              <a:rPr lang="es-ES" sz="1600" b="0" i="0" u="none" strike="noStrike" cap="none">
                <a:solidFill>
                  <a:schemeClr val="dk1"/>
                </a:solidFill>
                <a:latin typeface="Arial"/>
                <a:ea typeface="Arial"/>
                <a:cs typeface="Arial"/>
                <a:sym typeface="Arial"/>
              </a:rPr>
              <a:t>during the intervention design and implementation.</a:t>
            </a:r>
            <a:endParaRPr/>
          </a:p>
        </p:txBody>
      </p:sp>
      <p:sp>
        <p:nvSpPr>
          <p:cNvPr id="181" name="Google Shape;181;p7"/>
          <p:cNvSpPr/>
          <p:nvPr/>
        </p:nvSpPr>
        <p:spPr>
          <a:xfrm>
            <a:off x="6096000" y="3369648"/>
            <a:ext cx="451262" cy="463137"/>
          </a:xfrm>
          <a:prstGeom prst="rightArrow">
            <a:avLst>
              <a:gd name="adj1" fmla="val 50000"/>
              <a:gd name="adj2" fmla="val 50000"/>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82" name="Google Shape;182;p7"/>
          <p:cNvPicPr preferRelativeResize="0"/>
          <p:nvPr/>
        </p:nvPicPr>
        <p:blipFill rotWithShape="1">
          <a:blip r:embed="rId4">
            <a:alphaModFix/>
          </a:blip>
          <a:srcRect/>
          <a:stretch/>
        </p:blipFill>
        <p:spPr>
          <a:xfrm>
            <a:off x="7888299" y="-888"/>
            <a:ext cx="2858871" cy="1905914"/>
          </a:xfrm>
          <a:prstGeom prst="rect">
            <a:avLst/>
          </a:prstGeom>
          <a:noFill/>
          <a:ln>
            <a:noFill/>
          </a:ln>
        </p:spPr>
      </p:pic>
      <p:sp>
        <p:nvSpPr>
          <p:cNvPr id="183" name="Google Shape;183;p7"/>
          <p:cNvSpPr txBox="1"/>
          <p:nvPr/>
        </p:nvSpPr>
        <p:spPr>
          <a:xfrm>
            <a:off x="1098461" y="6340511"/>
            <a:ext cx="9985038" cy="584775"/>
          </a:xfrm>
          <a:prstGeom prst="rect">
            <a:avLst/>
          </a:prstGeom>
          <a:solidFill>
            <a:srgbClr val="BFBFBF"/>
          </a:solid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800"/>
              <a:buFont typeface="Arial"/>
              <a:buChar char="•"/>
            </a:pPr>
            <a:r>
              <a:rPr lang="es-ES" sz="800">
                <a:solidFill>
                  <a:schemeClr val="dk1"/>
                </a:solidFill>
                <a:latin typeface="Arial"/>
                <a:ea typeface="Arial"/>
                <a:cs typeface="Arial"/>
                <a:sym typeface="Arial"/>
              </a:rPr>
              <a:t>Al Manji A, Tahoun M, Chi Amabo F, Alabri M, Mahmoud L, Al Abri B, et al. Contact tracing in the context of COVID-19: a case study from Oman. BMJ Glob Heal. 2022.</a:t>
            </a:r>
            <a:endParaRPr/>
          </a:p>
          <a:p>
            <a:pPr marL="285750" marR="0" lvl="0" indent="-285750" algn="l" rtl="0">
              <a:spcBef>
                <a:spcPts val="0"/>
              </a:spcBef>
              <a:spcAft>
                <a:spcPts val="0"/>
              </a:spcAft>
              <a:buClr>
                <a:schemeClr val="dk1"/>
              </a:buClr>
              <a:buSzPts val="800"/>
              <a:buFont typeface="Arial"/>
              <a:buChar char="•"/>
            </a:pPr>
            <a:r>
              <a:rPr lang="es-ES" sz="800">
                <a:solidFill>
                  <a:schemeClr val="dk1"/>
                </a:solidFill>
                <a:latin typeface="Arial"/>
                <a:ea typeface="Arial"/>
                <a:cs typeface="Arial"/>
                <a:sym typeface="Arial"/>
              </a:rPr>
              <a:t>Nachega JB, Atteh R, Ihekweazu C, Sam-Agudu NA, Adejumo P, Nsanzimana S, et al. Contact Tracing and the COVID-19 Response in Africa: Best Practices, Key Challenges, and Lessons Learned from Nigeria, Rwanda, South Africa, and Uganda. Am J Trop Med Hyg. 2021.</a:t>
            </a:r>
            <a:endParaRPr/>
          </a:p>
          <a:p>
            <a:pPr marL="285750" marR="0" lvl="0" indent="-285750" algn="l" rtl="0">
              <a:spcBef>
                <a:spcPts val="0"/>
              </a:spcBef>
              <a:spcAft>
                <a:spcPts val="0"/>
              </a:spcAft>
              <a:buClr>
                <a:schemeClr val="dk1"/>
              </a:buClr>
              <a:buSzPts val="800"/>
              <a:buFont typeface="Arial"/>
              <a:buChar char="•"/>
            </a:pPr>
            <a:r>
              <a:rPr lang="es-ES" sz="800">
                <a:solidFill>
                  <a:schemeClr val="dk1"/>
                </a:solidFill>
                <a:latin typeface="Arial"/>
                <a:ea typeface="Arial"/>
                <a:cs typeface="Arial"/>
                <a:sym typeface="Arial"/>
              </a:rPr>
              <a:t>Lash RR, Moonan PK, Byers BL, Bonacci RA, Bonner KE, Donahue M, et al. COVID-19 Case Investigation and Contact Tracing in the US, 2020. JAMA Netw Open. 2021.</a:t>
            </a:r>
            <a:endParaRPr sz="800">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8"/>
          <p:cNvSpPr txBox="1">
            <a:spLocks noGrp="1"/>
          </p:cNvSpPr>
          <p:nvPr>
            <p:ph type="body" idx="1"/>
          </p:nvPr>
        </p:nvSpPr>
        <p:spPr>
          <a:xfrm>
            <a:off x="1097280" y="1257171"/>
            <a:ext cx="9510799" cy="893086"/>
          </a:xfrm>
          <a:prstGeom prst="rect">
            <a:avLst/>
          </a:prstGeom>
          <a:noFill/>
          <a:ln>
            <a:noFill/>
          </a:ln>
        </p:spPr>
        <p:txBody>
          <a:bodyPr spcFirstLastPara="1" wrap="square" lIns="0" tIns="45700" rIns="0" bIns="45700" anchor="t" anchorCtr="0">
            <a:noAutofit/>
          </a:bodyPr>
          <a:lstStyle/>
          <a:p>
            <a:pPr marL="91440" lvl="0" indent="-127000" algn="l" rtl="0">
              <a:lnSpc>
                <a:spcPct val="120000"/>
              </a:lnSpc>
              <a:spcBef>
                <a:spcPts val="0"/>
              </a:spcBef>
              <a:spcAft>
                <a:spcPts val="0"/>
              </a:spcAft>
              <a:buSzPts val="2000"/>
              <a:buChar char=" "/>
            </a:pPr>
            <a:r>
              <a:rPr lang="es-ES" sz="2000" b="1">
                <a:solidFill>
                  <a:schemeClr val="dk1"/>
                </a:solidFill>
              </a:rPr>
              <a:t>Conclusion</a:t>
            </a:r>
            <a:endParaRPr sz="2000" b="1">
              <a:solidFill>
                <a:schemeClr val="dk1"/>
              </a:solidFill>
            </a:endParaRPr>
          </a:p>
        </p:txBody>
      </p:sp>
      <p:sp>
        <p:nvSpPr>
          <p:cNvPr id="190" name="Google Shape;190;p8"/>
          <p:cNvSpPr txBox="1"/>
          <p:nvPr/>
        </p:nvSpPr>
        <p:spPr>
          <a:xfrm>
            <a:off x="4792980" y="286603"/>
            <a:ext cx="6759148" cy="1450757"/>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3F3F3F"/>
              </a:buClr>
              <a:buSzPts val="3200"/>
              <a:buFont typeface="Arial"/>
              <a:buNone/>
            </a:pPr>
            <a:endParaRPr sz="3200" b="1" i="0">
              <a:solidFill>
                <a:schemeClr val="dk1"/>
              </a:solidFill>
              <a:latin typeface="Arial"/>
              <a:ea typeface="Arial"/>
              <a:cs typeface="Arial"/>
              <a:sym typeface="Arial"/>
            </a:endParaRPr>
          </a:p>
        </p:txBody>
      </p:sp>
      <p:pic>
        <p:nvPicPr>
          <p:cNvPr id="191" name="Google Shape;191;p8"/>
          <p:cNvPicPr preferRelativeResize="0"/>
          <p:nvPr/>
        </p:nvPicPr>
        <p:blipFill rotWithShape="1">
          <a:blip r:embed="rId3">
            <a:alphaModFix/>
          </a:blip>
          <a:srcRect t="23807" b="69096"/>
          <a:stretch/>
        </p:blipFill>
        <p:spPr>
          <a:xfrm>
            <a:off x="0" y="6341108"/>
            <a:ext cx="12192001" cy="579222"/>
          </a:xfrm>
          <a:prstGeom prst="rect">
            <a:avLst/>
          </a:prstGeom>
          <a:noFill/>
          <a:ln>
            <a:noFill/>
          </a:ln>
        </p:spPr>
      </p:pic>
      <p:sp>
        <p:nvSpPr>
          <p:cNvPr id="192" name="Google Shape;192;p8"/>
          <p:cNvSpPr/>
          <p:nvPr/>
        </p:nvSpPr>
        <p:spPr>
          <a:xfrm>
            <a:off x="1097279" y="2135252"/>
            <a:ext cx="10101151" cy="203132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s-ES" sz="1800">
                <a:solidFill>
                  <a:schemeClr val="dk1"/>
                </a:solidFill>
                <a:latin typeface="Arial"/>
                <a:ea typeface="Arial"/>
                <a:cs typeface="Arial"/>
                <a:sym typeface="Arial"/>
              </a:rPr>
              <a:t>To our knowledge, our study is the first data-driven evaluation in </a:t>
            </a:r>
            <a:r>
              <a:rPr lang="es-ES" sz="1800" b="1">
                <a:solidFill>
                  <a:schemeClr val="dk1"/>
                </a:solidFill>
                <a:latin typeface="Arial"/>
                <a:ea typeface="Arial"/>
                <a:cs typeface="Arial"/>
                <a:sym typeface="Arial"/>
              </a:rPr>
              <a:t>Latin America </a:t>
            </a:r>
            <a:r>
              <a:rPr lang="es-ES" sz="1800">
                <a:solidFill>
                  <a:schemeClr val="dk1"/>
                </a:solidFill>
                <a:latin typeface="Arial"/>
                <a:ea typeface="Arial"/>
                <a:cs typeface="Arial"/>
                <a:sym typeface="Arial"/>
              </a:rPr>
              <a:t>of a CHW-led COVID-19 contact tracing intervention.</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800"/>
              <a:buFont typeface="Arial"/>
              <a:buChar char="•"/>
            </a:pPr>
            <a:r>
              <a:rPr lang="es-ES" sz="1800">
                <a:solidFill>
                  <a:schemeClr val="dk1"/>
                </a:solidFill>
                <a:latin typeface="Arial"/>
                <a:ea typeface="Arial"/>
                <a:cs typeface="Arial"/>
                <a:sym typeface="Arial"/>
              </a:rPr>
              <a:t>Our in-depth, data-based assessment of implementation challenges underscores the </a:t>
            </a:r>
            <a:r>
              <a:rPr lang="es-ES" sz="1800" b="1">
                <a:solidFill>
                  <a:schemeClr val="dk1"/>
                </a:solidFill>
                <a:latin typeface="Arial"/>
                <a:ea typeface="Arial"/>
                <a:cs typeface="Arial"/>
                <a:sym typeface="Arial"/>
              </a:rPr>
              <a:t>importance of early and ongoing evaluation</a:t>
            </a:r>
            <a:r>
              <a:rPr lang="es-ES" sz="1800">
                <a:solidFill>
                  <a:schemeClr val="dk1"/>
                </a:solidFill>
                <a:latin typeface="Arial"/>
                <a:ea typeface="Arial"/>
                <a:cs typeface="Arial"/>
                <a:sym typeface="Arial"/>
              </a:rPr>
              <a:t> of these programs to detect pitfalls that may be limiting the effectiveness of interventions, which is particularly relevant when resources are limited, as they can inform more optimal use of existing resources. </a:t>
            </a:r>
            <a:endParaRPr sz="1800">
              <a:solidFill>
                <a:schemeClr val="dk1"/>
              </a:solidFill>
              <a:latin typeface="Arial"/>
              <a:ea typeface="Arial"/>
              <a:cs typeface="Arial"/>
              <a:sym typeface="Arial"/>
            </a:endParaRPr>
          </a:p>
        </p:txBody>
      </p:sp>
      <p:pic>
        <p:nvPicPr>
          <p:cNvPr id="193" name="Google Shape;193;p8"/>
          <p:cNvPicPr preferRelativeResize="0"/>
          <p:nvPr/>
        </p:nvPicPr>
        <p:blipFill rotWithShape="1">
          <a:blip r:embed="rId4">
            <a:alphaModFix/>
          </a:blip>
          <a:srcRect/>
          <a:stretch/>
        </p:blipFill>
        <p:spPr>
          <a:xfrm>
            <a:off x="7888299" y="-888"/>
            <a:ext cx="2858871" cy="190591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9"/>
          <p:cNvSpPr txBox="1">
            <a:spLocks noGrp="1"/>
          </p:cNvSpPr>
          <p:nvPr>
            <p:ph type="title"/>
          </p:nvPr>
        </p:nvSpPr>
        <p:spPr>
          <a:xfrm>
            <a:off x="1097281" y="286603"/>
            <a:ext cx="7242678"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3200"/>
              <a:buFont typeface="Gill Sans"/>
              <a:buNone/>
            </a:pPr>
            <a:r>
              <a:rPr lang="es-ES" sz="3200" b="1">
                <a:solidFill>
                  <a:schemeClr val="dk1"/>
                </a:solidFill>
                <a:latin typeface="Gill Sans"/>
                <a:ea typeface="Gill Sans"/>
                <a:cs typeface="Gill Sans"/>
                <a:sym typeface="Gill Sans"/>
              </a:rPr>
              <a:t>¡GRACIAS POR SU ATENCIÓN!</a:t>
            </a:r>
            <a:endParaRPr sz="3200">
              <a:solidFill>
                <a:schemeClr val="dk1"/>
              </a:solidFill>
            </a:endParaRPr>
          </a:p>
        </p:txBody>
      </p:sp>
      <p:sp>
        <p:nvSpPr>
          <p:cNvPr id="199" name="Google Shape;199;p9"/>
          <p:cNvSpPr txBox="1"/>
          <p:nvPr/>
        </p:nvSpPr>
        <p:spPr>
          <a:xfrm>
            <a:off x="1100050" y="2456700"/>
            <a:ext cx="4170600" cy="4488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1200"/>
              <a:buFont typeface="Gill Sans"/>
              <a:buNone/>
            </a:pPr>
            <a:r>
              <a:rPr lang="es-ES" sz="1200" i="0">
                <a:solidFill>
                  <a:schemeClr val="dk1"/>
                </a:solidFill>
                <a:latin typeface="Gill Sans"/>
                <a:ea typeface="Gill Sans"/>
                <a:cs typeface="Gill Sans"/>
                <a:sym typeface="Gill Sans"/>
              </a:rPr>
              <a:t>Zeus Aranda Remon</a:t>
            </a:r>
            <a:endParaRPr/>
          </a:p>
          <a:p>
            <a:pPr marL="0" marR="0" lvl="0" indent="0" algn="l" rtl="0">
              <a:lnSpc>
                <a:spcPct val="90000"/>
              </a:lnSpc>
              <a:spcBef>
                <a:spcPts val="0"/>
              </a:spcBef>
              <a:spcAft>
                <a:spcPts val="0"/>
              </a:spcAft>
              <a:buClr>
                <a:schemeClr val="dk1"/>
              </a:buClr>
              <a:buSzPts val="1200"/>
              <a:buFont typeface="Gill Sans"/>
              <a:buNone/>
            </a:pPr>
            <a:r>
              <a:rPr lang="es-ES" sz="1200" i="0">
                <a:solidFill>
                  <a:schemeClr val="dk1"/>
                </a:solidFill>
                <a:latin typeface="Gill Sans"/>
                <a:ea typeface="Gill Sans"/>
                <a:cs typeface="Gill Sans"/>
                <a:sym typeface="Gill Sans"/>
              </a:rPr>
              <a:t>Coordinador de Investigación e Impacto, Compañeros En Salud</a:t>
            </a:r>
            <a:endParaRPr/>
          </a:p>
          <a:p>
            <a:pPr marL="0" marR="0" lvl="0" indent="0" algn="l" rtl="0">
              <a:lnSpc>
                <a:spcPct val="90000"/>
              </a:lnSpc>
              <a:spcBef>
                <a:spcPts val="0"/>
              </a:spcBef>
              <a:spcAft>
                <a:spcPts val="0"/>
              </a:spcAft>
              <a:buClr>
                <a:schemeClr val="dk1"/>
              </a:buClr>
              <a:buSzPts val="1200"/>
              <a:buFont typeface="Gill Sans"/>
              <a:buNone/>
            </a:pPr>
            <a:r>
              <a:rPr lang="es-ES" sz="1200" i="0" u="sng">
                <a:solidFill>
                  <a:schemeClr val="dk1"/>
                </a:solidFill>
                <a:latin typeface="Gill Sans"/>
                <a:ea typeface="Gill Sans"/>
                <a:cs typeface="Gill Sans"/>
                <a:sym typeface="Gill Sans"/>
                <a:hlinkClick r:id="rId3">
                  <a:extLst>
                    <a:ext uri="{A12FA001-AC4F-418D-AE19-62706E023703}">
                      <ahyp:hlinkClr xmlns:ahyp="http://schemas.microsoft.com/office/drawing/2018/hyperlinkcolor" val="tx"/>
                    </a:ext>
                  </a:extLst>
                </a:hlinkClick>
              </a:rPr>
              <a:t>zaranda@pih.org</a:t>
            </a:r>
            <a:endParaRPr sz="1200" i="0">
              <a:solidFill>
                <a:schemeClr val="dk1"/>
              </a:solidFill>
              <a:latin typeface="Gill Sans"/>
              <a:ea typeface="Gill Sans"/>
              <a:cs typeface="Gill Sans"/>
              <a:sym typeface="Gill Sans"/>
            </a:endParaRPr>
          </a:p>
        </p:txBody>
      </p:sp>
      <p:pic>
        <p:nvPicPr>
          <p:cNvPr id="200" name="Google Shape;200;p9"/>
          <p:cNvPicPr preferRelativeResize="0"/>
          <p:nvPr/>
        </p:nvPicPr>
        <p:blipFill rotWithShape="1">
          <a:blip r:embed="rId4">
            <a:alphaModFix/>
          </a:blip>
          <a:srcRect t="23807" b="69096"/>
          <a:stretch/>
        </p:blipFill>
        <p:spPr>
          <a:xfrm>
            <a:off x="0" y="6341108"/>
            <a:ext cx="12192001" cy="579222"/>
          </a:xfrm>
          <a:prstGeom prst="rect">
            <a:avLst/>
          </a:prstGeom>
          <a:noFill/>
          <a:ln>
            <a:noFill/>
          </a:ln>
        </p:spPr>
      </p:pic>
      <p:pic>
        <p:nvPicPr>
          <p:cNvPr id="201" name="Google Shape;201;p9"/>
          <p:cNvPicPr preferRelativeResize="0"/>
          <p:nvPr/>
        </p:nvPicPr>
        <p:blipFill rotWithShape="1">
          <a:blip r:embed="rId5">
            <a:alphaModFix/>
          </a:blip>
          <a:srcRect/>
          <a:stretch/>
        </p:blipFill>
        <p:spPr>
          <a:xfrm>
            <a:off x="5729548" y="3470844"/>
            <a:ext cx="2426894" cy="1620982"/>
          </a:xfrm>
          <a:prstGeom prst="rect">
            <a:avLst/>
          </a:prstGeom>
          <a:noFill/>
          <a:ln>
            <a:noFill/>
          </a:ln>
        </p:spPr>
      </p:pic>
      <p:pic>
        <p:nvPicPr>
          <p:cNvPr id="202" name="Google Shape;202;p9"/>
          <p:cNvPicPr preferRelativeResize="0"/>
          <p:nvPr/>
        </p:nvPicPr>
        <p:blipFill rotWithShape="1">
          <a:blip r:embed="rId6">
            <a:alphaModFix/>
          </a:blip>
          <a:srcRect/>
          <a:stretch/>
        </p:blipFill>
        <p:spPr>
          <a:xfrm>
            <a:off x="8156442" y="4189328"/>
            <a:ext cx="2448171" cy="1632114"/>
          </a:xfrm>
          <a:prstGeom prst="rect">
            <a:avLst/>
          </a:prstGeom>
          <a:noFill/>
          <a:ln>
            <a:noFill/>
          </a:ln>
        </p:spPr>
      </p:pic>
      <p:pic>
        <p:nvPicPr>
          <p:cNvPr id="203" name="Google Shape;203;p9"/>
          <p:cNvPicPr preferRelativeResize="0"/>
          <p:nvPr/>
        </p:nvPicPr>
        <p:blipFill rotWithShape="1">
          <a:blip r:embed="rId7">
            <a:alphaModFix/>
          </a:blip>
          <a:srcRect/>
          <a:stretch/>
        </p:blipFill>
        <p:spPr>
          <a:xfrm>
            <a:off x="8156442" y="2221562"/>
            <a:ext cx="2426894" cy="1617929"/>
          </a:xfrm>
          <a:prstGeom prst="rect">
            <a:avLst/>
          </a:prstGeom>
          <a:noFill/>
          <a:ln>
            <a:noFill/>
          </a:ln>
        </p:spPr>
      </p:pic>
      <p:sp>
        <p:nvSpPr>
          <p:cNvPr id="2" name="TextBox 1">
            <a:extLst>
              <a:ext uri="{FF2B5EF4-FFF2-40B4-BE49-F238E27FC236}">
                <a16:creationId xmlns:a16="http://schemas.microsoft.com/office/drawing/2014/main" id="{D2E233A3-7C6F-B4CB-E4BF-50B03491BE23}"/>
              </a:ext>
            </a:extLst>
          </p:cNvPr>
          <p:cNvSpPr txBox="1"/>
          <p:nvPr/>
        </p:nvSpPr>
        <p:spPr>
          <a:xfrm>
            <a:off x="0" y="5978430"/>
            <a:ext cx="7118800" cy="338554"/>
          </a:xfrm>
          <a:prstGeom prst="rect">
            <a:avLst/>
          </a:prstGeom>
          <a:noFill/>
        </p:spPr>
        <p:txBody>
          <a:bodyPr wrap="square">
            <a:spAutoFit/>
          </a:bodyPr>
          <a:lstStyle/>
          <a:p>
            <a:r>
              <a:rPr lang="en-US" sz="1600" i="1" dirty="0">
                <a:solidFill>
                  <a:schemeClr val="bg1">
                    <a:lumMod val="50000"/>
                  </a:schemeClr>
                </a:solidFill>
                <a:latin typeface="Georgia" panose="02040502050405020303" pitchFamily="18" charset="0"/>
              </a:rPr>
              <a:t>To submit Q&amp;A questions, go to </a:t>
            </a:r>
            <a:r>
              <a:rPr lang="en-US" sz="1600" i="1" dirty="0">
                <a:solidFill>
                  <a:schemeClr val="bg1">
                    <a:lumMod val="50000"/>
                  </a:schemeClr>
                </a:solidFill>
                <a:latin typeface="Georgia" panose="02040502050405020303" pitchFamily="18" charset="0"/>
                <a:hlinkClick r:id="rId8">
                  <a:extLst>
                    <a:ext uri="{A12FA001-AC4F-418D-AE19-62706E023703}">
                      <ahyp:hlinkClr xmlns:ahyp="http://schemas.microsoft.com/office/drawing/2018/hyperlinkcolor" val="tx"/>
                    </a:ext>
                  </a:extLst>
                </a:hlinkClick>
              </a:rPr>
              <a:t>www.menti.com</a:t>
            </a:r>
            <a:r>
              <a:rPr lang="en-US" sz="1600" i="1" dirty="0">
                <a:solidFill>
                  <a:schemeClr val="bg1">
                    <a:lumMod val="50000"/>
                  </a:schemeClr>
                </a:solidFill>
                <a:latin typeface="Georgia" panose="02040502050405020303" pitchFamily="18" charset="0"/>
              </a:rPr>
              <a:t> &amp; enter code 5535 6338 </a:t>
            </a:r>
          </a:p>
        </p:txBody>
      </p:sp>
    </p:spTree>
  </p:cSld>
  <p:clrMapOvr>
    <a:masterClrMapping/>
  </p:clrMapOvr>
</p:sld>
</file>

<file path=ppt/theme/theme1.xml><?xml version="1.0" encoding="utf-8"?>
<a:theme xmlns:a="http://schemas.openxmlformats.org/drawingml/2006/main" name="RetrospectVTI">
  <a:themeElements>
    <a:clrScheme name="Custom 1">
      <a:dk1>
        <a:srgbClr val="000000"/>
      </a:dk1>
      <a:lt1>
        <a:srgbClr val="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1193</Words>
  <Application>Microsoft Macintosh PowerPoint</Application>
  <PresentationFormat>Widescreen</PresentationFormat>
  <Paragraphs>75</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Georgia</vt:lpstr>
      <vt:lpstr>Gill Sans</vt:lpstr>
      <vt:lpstr>Calibri</vt:lpstr>
      <vt:lpstr>Arial</vt:lpstr>
      <vt:lpstr>RetrospectVTI</vt:lpstr>
      <vt:lpstr> Implementation and evolution of a community health worker-led COVID-19 contact tracing intervention in Chiapas, Mexico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¡GRACIAS POR SU ATENCIÓN!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Implementation and evolution of a community health worker-led COVID-19 contact tracing intervention in Chiapas, Mexico  </dc:title>
  <dc:creator>Zeus Aranda Remon</dc:creator>
  <cp:lastModifiedBy>Fulcher, Isabel</cp:lastModifiedBy>
  <cp:revision>1</cp:revision>
  <dcterms:modified xsi:type="dcterms:W3CDTF">2022-11-03T15:32:05Z</dcterms:modified>
</cp:coreProperties>
</file>